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8767"/>
  </p:normalViewPr>
  <p:slideViewPr>
    <p:cSldViewPr snapToGrid="0" snapToObjects="1">
      <p:cViewPr varScale="1">
        <p:scale>
          <a:sx n="98" d="100"/>
          <a:sy n="98" d="100"/>
        </p:scale>
        <p:origin x="1176" y="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875E5-24A1-4D25-B701-DB5C513022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75E05DE-C449-4015-9D3A-C368F0785BED}">
      <dgm:prSet/>
      <dgm:spPr/>
      <dgm:t>
        <a:bodyPr/>
        <a:lstStyle/>
        <a:p>
          <a:r>
            <a:rPr lang="en-US"/>
            <a:t>EvoBug uses genetic algorithms (GA) to enhance mutation testing</a:t>
          </a:r>
        </a:p>
      </dgm:t>
    </dgm:pt>
    <dgm:pt modelId="{F9F576A6-5B3A-40B4-BEF5-511A0A5F958F}" type="parTrans" cxnId="{619D625A-0A59-45E8-A7FC-193BE8631A20}">
      <dgm:prSet/>
      <dgm:spPr/>
      <dgm:t>
        <a:bodyPr/>
        <a:lstStyle/>
        <a:p>
          <a:endParaRPr lang="en-US"/>
        </a:p>
      </dgm:t>
    </dgm:pt>
    <dgm:pt modelId="{2528E9FC-6D89-4640-9C1F-5E29472740EB}" type="sibTrans" cxnId="{619D625A-0A59-45E8-A7FC-193BE8631A20}">
      <dgm:prSet/>
      <dgm:spPr/>
      <dgm:t>
        <a:bodyPr/>
        <a:lstStyle/>
        <a:p>
          <a:endParaRPr lang="en-US"/>
        </a:p>
      </dgm:t>
    </dgm:pt>
    <dgm:pt modelId="{1ACD164F-1B38-4A82-831F-EC2957D71D8C}">
      <dgm:prSet/>
      <dgm:spPr/>
      <dgm:t>
        <a:bodyPr/>
        <a:lstStyle/>
        <a:p>
          <a:r>
            <a:rPr lang="en-US"/>
            <a:t>Targets small Python and Java programs adapted from LeetCode</a:t>
          </a:r>
        </a:p>
      </dgm:t>
    </dgm:pt>
    <dgm:pt modelId="{4082DEB1-5CAF-4750-95EE-8DEA8982D8DB}" type="parTrans" cxnId="{B60AD00D-2478-46BA-8EB4-704C5F3D248B}">
      <dgm:prSet/>
      <dgm:spPr/>
      <dgm:t>
        <a:bodyPr/>
        <a:lstStyle/>
        <a:p>
          <a:endParaRPr lang="en-US"/>
        </a:p>
      </dgm:t>
    </dgm:pt>
    <dgm:pt modelId="{81982757-B4B1-4506-BBEB-350F8D74F5FF}" type="sibTrans" cxnId="{B60AD00D-2478-46BA-8EB4-704C5F3D248B}">
      <dgm:prSet/>
      <dgm:spPr/>
      <dgm:t>
        <a:bodyPr/>
        <a:lstStyle/>
        <a:p>
          <a:endParaRPr lang="en-US"/>
        </a:p>
      </dgm:t>
    </dgm:pt>
    <dgm:pt modelId="{A195EA60-C5B2-4405-A981-F41AF1307356}">
      <dgm:prSet/>
      <dgm:spPr/>
      <dgm:t>
        <a:bodyPr/>
        <a:lstStyle/>
        <a:p>
          <a:r>
            <a:rPr lang="en-US"/>
            <a:t>Traditional random testing often fails to uncover deep behaviors</a:t>
          </a:r>
        </a:p>
      </dgm:t>
    </dgm:pt>
    <dgm:pt modelId="{F1D8B9F1-0AA4-4E13-BD1D-B9381EADF07F}" type="parTrans" cxnId="{DDFF6074-F2AB-492A-98B0-826CA281E5F5}">
      <dgm:prSet/>
      <dgm:spPr/>
      <dgm:t>
        <a:bodyPr/>
        <a:lstStyle/>
        <a:p>
          <a:endParaRPr lang="en-US"/>
        </a:p>
      </dgm:t>
    </dgm:pt>
    <dgm:pt modelId="{9A656CF7-1746-4F7B-A027-673E314CFF68}" type="sibTrans" cxnId="{DDFF6074-F2AB-492A-98B0-826CA281E5F5}">
      <dgm:prSet/>
      <dgm:spPr/>
      <dgm:t>
        <a:bodyPr/>
        <a:lstStyle/>
        <a:p>
          <a:endParaRPr lang="en-US"/>
        </a:p>
      </dgm:t>
    </dgm:pt>
    <dgm:pt modelId="{8D93593B-8D49-4020-A3E7-C03AD3523AE8}">
      <dgm:prSet/>
      <dgm:spPr/>
      <dgm:t>
        <a:bodyPr/>
        <a:lstStyle/>
        <a:p>
          <a:r>
            <a:rPr lang="en-US"/>
            <a:t>Modifies inputs to maximize killed mutants</a:t>
          </a:r>
        </a:p>
      </dgm:t>
    </dgm:pt>
    <dgm:pt modelId="{6C87462B-8915-4A57-B254-55DE5CA540FE}" type="parTrans" cxnId="{5A5C11FF-AABD-411B-92D2-24B6F3CBACF4}">
      <dgm:prSet/>
      <dgm:spPr/>
      <dgm:t>
        <a:bodyPr/>
        <a:lstStyle/>
        <a:p>
          <a:endParaRPr lang="en-US"/>
        </a:p>
      </dgm:t>
    </dgm:pt>
    <dgm:pt modelId="{1FA450A3-CEA6-403D-84EC-5F7311AC2D04}" type="sibTrans" cxnId="{5A5C11FF-AABD-411B-92D2-24B6F3CBACF4}">
      <dgm:prSet/>
      <dgm:spPr/>
      <dgm:t>
        <a:bodyPr/>
        <a:lstStyle/>
        <a:p>
          <a:endParaRPr lang="en-US"/>
        </a:p>
      </dgm:t>
    </dgm:pt>
    <dgm:pt modelId="{88414D20-0985-415A-BF8A-82294E18DB58}">
      <dgm:prSet/>
      <dgm:spPr/>
      <dgm:t>
        <a:bodyPr/>
        <a:lstStyle/>
        <a:p>
          <a:r>
            <a:rPr lang="en-US"/>
            <a:t>Integrates MutPy for Python mutation testing</a:t>
          </a:r>
        </a:p>
      </dgm:t>
    </dgm:pt>
    <dgm:pt modelId="{A148AF40-D85A-4B15-928D-762C8C4CE7A2}" type="parTrans" cxnId="{5B4091C2-B5A9-4E5D-B702-77D81271A778}">
      <dgm:prSet/>
      <dgm:spPr/>
      <dgm:t>
        <a:bodyPr/>
        <a:lstStyle/>
        <a:p>
          <a:endParaRPr lang="en-US"/>
        </a:p>
      </dgm:t>
    </dgm:pt>
    <dgm:pt modelId="{1C712485-3BB7-4033-9877-E156FCF146D5}" type="sibTrans" cxnId="{5B4091C2-B5A9-4E5D-B702-77D81271A778}">
      <dgm:prSet/>
      <dgm:spPr/>
      <dgm:t>
        <a:bodyPr/>
        <a:lstStyle/>
        <a:p>
          <a:endParaRPr lang="en-US"/>
        </a:p>
      </dgm:t>
    </dgm:pt>
    <dgm:pt modelId="{7770E464-668F-41FC-85DE-419FF9881BA0}">
      <dgm:prSet/>
      <dgm:spPr/>
      <dgm:t>
        <a:bodyPr/>
        <a:lstStyle/>
        <a:p>
          <a:r>
            <a:rPr lang="en-US"/>
            <a:t>Provides interface, pipeline, reproducible scores and histories</a:t>
          </a:r>
        </a:p>
      </dgm:t>
    </dgm:pt>
    <dgm:pt modelId="{FCE45C75-8D20-4F16-9999-2A560F4FA89E}" type="parTrans" cxnId="{67C131C1-0272-4044-B585-14906435BBCF}">
      <dgm:prSet/>
      <dgm:spPr/>
      <dgm:t>
        <a:bodyPr/>
        <a:lstStyle/>
        <a:p>
          <a:endParaRPr lang="en-US"/>
        </a:p>
      </dgm:t>
    </dgm:pt>
    <dgm:pt modelId="{80373507-D7CF-48B4-BF35-076935C22C0B}" type="sibTrans" cxnId="{67C131C1-0272-4044-B585-14906435BBCF}">
      <dgm:prSet/>
      <dgm:spPr/>
      <dgm:t>
        <a:bodyPr/>
        <a:lstStyle/>
        <a:p>
          <a:endParaRPr lang="en-US"/>
        </a:p>
      </dgm:t>
    </dgm:pt>
    <dgm:pt modelId="{AECFF312-563A-D741-B3A0-B9D1F68435B8}" type="pres">
      <dgm:prSet presAssocID="{94E875E5-24A1-4D25-B701-DB5C51302205}" presName="linear" presStyleCnt="0">
        <dgm:presLayoutVars>
          <dgm:animLvl val="lvl"/>
          <dgm:resizeHandles val="exact"/>
        </dgm:presLayoutVars>
      </dgm:prSet>
      <dgm:spPr/>
    </dgm:pt>
    <dgm:pt modelId="{4D5C91FA-DB69-2544-B1AC-7B65207CE8D3}" type="pres">
      <dgm:prSet presAssocID="{B75E05DE-C449-4015-9D3A-C368F0785BE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E52D47E-8AAC-5F4F-B20F-663A7C1B5AE0}" type="pres">
      <dgm:prSet presAssocID="{2528E9FC-6D89-4640-9C1F-5E29472740EB}" presName="spacer" presStyleCnt="0"/>
      <dgm:spPr/>
    </dgm:pt>
    <dgm:pt modelId="{F77A46E7-06E1-6C42-B371-06B34FF2DC8E}" type="pres">
      <dgm:prSet presAssocID="{1ACD164F-1B38-4A82-831F-EC2957D71D8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5D94ACD-84FB-FA44-9012-D51349197012}" type="pres">
      <dgm:prSet presAssocID="{81982757-B4B1-4506-BBEB-350F8D74F5FF}" presName="spacer" presStyleCnt="0"/>
      <dgm:spPr/>
    </dgm:pt>
    <dgm:pt modelId="{EC009C4D-6EDC-F04E-BD4F-8ABEE0C0A1F4}" type="pres">
      <dgm:prSet presAssocID="{A195EA60-C5B2-4405-A981-F41AF130735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A760015-D7E5-954F-8107-2916FD04B3E6}" type="pres">
      <dgm:prSet presAssocID="{9A656CF7-1746-4F7B-A027-673E314CFF68}" presName="spacer" presStyleCnt="0"/>
      <dgm:spPr/>
    </dgm:pt>
    <dgm:pt modelId="{1FF200C3-E01D-C04E-AAD1-A5707FC4518D}" type="pres">
      <dgm:prSet presAssocID="{8D93593B-8D49-4020-A3E7-C03AD3523AE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A5F240D-DAE9-DE4E-8A28-EFF69760A61A}" type="pres">
      <dgm:prSet presAssocID="{1FA450A3-CEA6-403D-84EC-5F7311AC2D04}" presName="spacer" presStyleCnt="0"/>
      <dgm:spPr/>
    </dgm:pt>
    <dgm:pt modelId="{3C610AC6-6154-6B48-81DF-A596C9E19125}" type="pres">
      <dgm:prSet presAssocID="{88414D20-0985-415A-BF8A-82294E18DB5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1E291B2-4BBF-5649-A049-396C8479FCFB}" type="pres">
      <dgm:prSet presAssocID="{1C712485-3BB7-4033-9877-E156FCF146D5}" presName="spacer" presStyleCnt="0"/>
      <dgm:spPr/>
    </dgm:pt>
    <dgm:pt modelId="{6288434B-C8D2-CC43-95AA-4965ACCA2787}" type="pres">
      <dgm:prSet presAssocID="{7770E464-668F-41FC-85DE-419FF9881BA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60AD00D-2478-46BA-8EB4-704C5F3D248B}" srcId="{94E875E5-24A1-4D25-B701-DB5C51302205}" destId="{1ACD164F-1B38-4A82-831F-EC2957D71D8C}" srcOrd="1" destOrd="0" parTransId="{4082DEB1-5CAF-4750-95EE-8DEA8982D8DB}" sibTransId="{81982757-B4B1-4506-BBEB-350F8D74F5FF}"/>
    <dgm:cxn modelId="{843FC312-AA5C-1241-B364-7AE0ADE0BDA1}" type="presOf" srcId="{88414D20-0985-415A-BF8A-82294E18DB58}" destId="{3C610AC6-6154-6B48-81DF-A596C9E19125}" srcOrd="0" destOrd="0" presId="urn:microsoft.com/office/officeart/2005/8/layout/vList2"/>
    <dgm:cxn modelId="{AE08E319-3271-A64C-8734-C6875BCDD7A7}" type="presOf" srcId="{7770E464-668F-41FC-85DE-419FF9881BA0}" destId="{6288434B-C8D2-CC43-95AA-4965ACCA2787}" srcOrd="0" destOrd="0" presId="urn:microsoft.com/office/officeart/2005/8/layout/vList2"/>
    <dgm:cxn modelId="{2211464A-214D-2B4A-A632-D722E20D03F3}" type="presOf" srcId="{94E875E5-24A1-4D25-B701-DB5C51302205}" destId="{AECFF312-563A-D741-B3A0-B9D1F68435B8}" srcOrd="0" destOrd="0" presId="urn:microsoft.com/office/officeart/2005/8/layout/vList2"/>
    <dgm:cxn modelId="{73D03D55-2C6C-2A47-8F13-72CDD82430C2}" type="presOf" srcId="{B75E05DE-C449-4015-9D3A-C368F0785BED}" destId="{4D5C91FA-DB69-2544-B1AC-7B65207CE8D3}" srcOrd="0" destOrd="0" presId="urn:microsoft.com/office/officeart/2005/8/layout/vList2"/>
    <dgm:cxn modelId="{619D625A-0A59-45E8-A7FC-193BE8631A20}" srcId="{94E875E5-24A1-4D25-B701-DB5C51302205}" destId="{B75E05DE-C449-4015-9D3A-C368F0785BED}" srcOrd="0" destOrd="0" parTransId="{F9F576A6-5B3A-40B4-BEF5-511A0A5F958F}" sibTransId="{2528E9FC-6D89-4640-9C1F-5E29472740EB}"/>
    <dgm:cxn modelId="{3D7DB35C-E821-FA41-A61C-D62511C05877}" type="presOf" srcId="{8D93593B-8D49-4020-A3E7-C03AD3523AE8}" destId="{1FF200C3-E01D-C04E-AAD1-A5707FC4518D}" srcOrd="0" destOrd="0" presId="urn:microsoft.com/office/officeart/2005/8/layout/vList2"/>
    <dgm:cxn modelId="{DDFF6074-F2AB-492A-98B0-826CA281E5F5}" srcId="{94E875E5-24A1-4D25-B701-DB5C51302205}" destId="{A195EA60-C5B2-4405-A981-F41AF1307356}" srcOrd="2" destOrd="0" parTransId="{F1D8B9F1-0AA4-4E13-BD1D-B9381EADF07F}" sibTransId="{9A656CF7-1746-4F7B-A027-673E314CFF68}"/>
    <dgm:cxn modelId="{345BF481-5BDF-0E45-A56F-3E321A13AFE4}" type="presOf" srcId="{A195EA60-C5B2-4405-A981-F41AF1307356}" destId="{EC009C4D-6EDC-F04E-BD4F-8ABEE0C0A1F4}" srcOrd="0" destOrd="0" presId="urn:microsoft.com/office/officeart/2005/8/layout/vList2"/>
    <dgm:cxn modelId="{67C131C1-0272-4044-B585-14906435BBCF}" srcId="{94E875E5-24A1-4D25-B701-DB5C51302205}" destId="{7770E464-668F-41FC-85DE-419FF9881BA0}" srcOrd="5" destOrd="0" parTransId="{FCE45C75-8D20-4F16-9999-2A560F4FA89E}" sibTransId="{80373507-D7CF-48B4-BF35-076935C22C0B}"/>
    <dgm:cxn modelId="{5B4091C2-B5A9-4E5D-B702-77D81271A778}" srcId="{94E875E5-24A1-4D25-B701-DB5C51302205}" destId="{88414D20-0985-415A-BF8A-82294E18DB58}" srcOrd="4" destOrd="0" parTransId="{A148AF40-D85A-4B15-928D-762C8C4CE7A2}" sibTransId="{1C712485-3BB7-4033-9877-E156FCF146D5}"/>
    <dgm:cxn modelId="{CFA548ED-ACF4-5C46-B4AA-2F23E750E693}" type="presOf" srcId="{1ACD164F-1B38-4A82-831F-EC2957D71D8C}" destId="{F77A46E7-06E1-6C42-B371-06B34FF2DC8E}" srcOrd="0" destOrd="0" presId="urn:microsoft.com/office/officeart/2005/8/layout/vList2"/>
    <dgm:cxn modelId="{5A5C11FF-AABD-411B-92D2-24B6F3CBACF4}" srcId="{94E875E5-24A1-4D25-B701-DB5C51302205}" destId="{8D93593B-8D49-4020-A3E7-C03AD3523AE8}" srcOrd="3" destOrd="0" parTransId="{6C87462B-8915-4A57-B254-55DE5CA540FE}" sibTransId="{1FA450A3-CEA6-403D-84EC-5F7311AC2D04}"/>
    <dgm:cxn modelId="{7B57EEDE-4B35-A243-8E4E-F833684C324D}" type="presParOf" srcId="{AECFF312-563A-D741-B3A0-B9D1F68435B8}" destId="{4D5C91FA-DB69-2544-B1AC-7B65207CE8D3}" srcOrd="0" destOrd="0" presId="urn:microsoft.com/office/officeart/2005/8/layout/vList2"/>
    <dgm:cxn modelId="{A7485DD3-D067-E948-B7D0-60F606031E1C}" type="presParOf" srcId="{AECFF312-563A-D741-B3A0-B9D1F68435B8}" destId="{5E52D47E-8AAC-5F4F-B20F-663A7C1B5AE0}" srcOrd="1" destOrd="0" presId="urn:microsoft.com/office/officeart/2005/8/layout/vList2"/>
    <dgm:cxn modelId="{55483F95-EB5C-2D4A-8E8F-0E52B22A1C4F}" type="presParOf" srcId="{AECFF312-563A-D741-B3A0-B9D1F68435B8}" destId="{F77A46E7-06E1-6C42-B371-06B34FF2DC8E}" srcOrd="2" destOrd="0" presId="urn:microsoft.com/office/officeart/2005/8/layout/vList2"/>
    <dgm:cxn modelId="{6468FA60-4F2F-0D4B-A8AB-065E2C882817}" type="presParOf" srcId="{AECFF312-563A-D741-B3A0-B9D1F68435B8}" destId="{A5D94ACD-84FB-FA44-9012-D51349197012}" srcOrd="3" destOrd="0" presId="urn:microsoft.com/office/officeart/2005/8/layout/vList2"/>
    <dgm:cxn modelId="{B0F77C8F-78E8-3D45-8E47-BB3B67E42891}" type="presParOf" srcId="{AECFF312-563A-D741-B3A0-B9D1F68435B8}" destId="{EC009C4D-6EDC-F04E-BD4F-8ABEE0C0A1F4}" srcOrd="4" destOrd="0" presId="urn:microsoft.com/office/officeart/2005/8/layout/vList2"/>
    <dgm:cxn modelId="{80A2FAD5-F7EC-3345-85E0-F4131048865C}" type="presParOf" srcId="{AECFF312-563A-D741-B3A0-B9D1F68435B8}" destId="{EA760015-D7E5-954F-8107-2916FD04B3E6}" srcOrd="5" destOrd="0" presId="urn:microsoft.com/office/officeart/2005/8/layout/vList2"/>
    <dgm:cxn modelId="{1BFA7CDF-AD57-FF4F-B272-78962EED98B0}" type="presParOf" srcId="{AECFF312-563A-D741-B3A0-B9D1F68435B8}" destId="{1FF200C3-E01D-C04E-AAD1-A5707FC4518D}" srcOrd="6" destOrd="0" presId="urn:microsoft.com/office/officeart/2005/8/layout/vList2"/>
    <dgm:cxn modelId="{AC5F0595-3ED1-424F-A38B-9CFE181BB888}" type="presParOf" srcId="{AECFF312-563A-D741-B3A0-B9D1F68435B8}" destId="{9A5F240D-DAE9-DE4E-8A28-EFF69760A61A}" srcOrd="7" destOrd="0" presId="urn:microsoft.com/office/officeart/2005/8/layout/vList2"/>
    <dgm:cxn modelId="{D8225763-3272-584A-8A53-55E94740846F}" type="presParOf" srcId="{AECFF312-563A-D741-B3A0-B9D1F68435B8}" destId="{3C610AC6-6154-6B48-81DF-A596C9E19125}" srcOrd="8" destOrd="0" presId="urn:microsoft.com/office/officeart/2005/8/layout/vList2"/>
    <dgm:cxn modelId="{781CB20C-D9F9-7140-A5B7-C6FFBC8F95BD}" type="presParOf" srcId="{AECFF312-563A-D741-B3A0-B9D1F68435B8}" destId="{51E291B2-4BBF-5649-A049-396C8479FCFB}" srcOrd="9" destOrd="0" presId="urn:microsoft.com/office/officeart/2005/8/layout/vList2"/>
    <dgm:cxn modelId="{0AB802B0-BF09-8B42-915D-FF3A6081648C}" type="presParOf" srcId="{AECFF312-563A-D741-B3A0-B9D1F68435B8}" destId="{6288434B-C8D2-CC43-95AA-4965ACCA278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E18819-747A-4172-8BC6-AC44E45721E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2F50B94-AA95-41A8-8C50-D78AEA5C4BAF}">
      <dgm:prSet/>
      <dgm:spPr/>
      <dgm:t>
        <a:bodyPr/>
        <a:lstStyle/>
        <a:p>
          <a:r>
            <a:rPr lang="en-US"/>
            <a:t>Mutation testing is widely used for robust test suites</a:t>
          </a:r>
        </a:p>
      </dgm:t>
    </dgm:pt>
    <dgm:pt modelId="{46B804E4-5A41-4200-9B44-C6D562F26321}" type="parTrans" cxnId="{B1F19053-8940-4926-A180-4228C47CE4D5}">
      <dgm:prSet/>
      <dgm:spPr/>
      <dgm:t>
        <a:bodyPr/>
        <a:lstStyle/>
        <a:p>
          <a:endParaRPr lang="en-US"/>
        </a:p>
      </dgm:t>
    </dgm:pt>
    <dgm:pt modelId="{B85A1A4E-146F-4C17-BA76-C38C16BBFD16}" type="sibTrans" cxnId="{B1F19053-8940-4926-A180-4228C47CE4D5}">
      <dgm:prSet/>
      <dgm:spPr/>
      <dgm:t>
        <a:bodyPr/>
        <a:lstStyle/>
        <a:p>
          <a:endParaRPr lang="en-US"/>
        </a:p>
      </dgm:t>
    </dgm:pt>
    <dgm:pt modelId="{ECCC2E61-DCFA-4CB0-A456-C7E67666F330}">
      <dgm:prSet/>
      <dgm:spPr/>
      <dgm:t>
        <a:bodyPr/>
        <a:lstStyle/>
        <a:p>
          <a:r>
            <a:rPr lang="en-US"/>
            <a:t>Challenge: Generating effective inputs</a:t>
          </a:r>
        </a:p>
      </dgm:t>
    </dgm:pt>
    <dgm:pt modelId="{1710DF5E-7953-4939-AF11-A52FFA006BCD}" type="parTrans" cxnId="{F46C79DF-AD7C-4DD7-BA26-1502F525C50C}">
      <dgm:prSet/>
      <dgm:spPr/>
      <dgm:t>
        <a:bodyPr/>
        <a:lstStyle/>
        <a:p>
          <a:endParaRPr lang="en-US"/>
        </a:p>
      </dgm:t>
    </dgm:pt>
    <dgm:pt modelId="{16404C51-395D-40FE-863B-B0A605118B57}" type="sibTrans" cxnId="{F46C79DF-AD7C-4DD7-BA26-1502F525C50C}">
      <dgm:prSet/>
      <dgm:spPr/>
      <dgm:t>
        <a:bodyPr/>
        <a:lstStyle/>
        <a:p>
          <a:endParaRPr lang="en-US"/>
        </a:p>
      </dgm:t>
    </dgm:pt>
    <dgm:pt modelId="{4A683E1B-2859-498C-B526-FAFF416691B8}">
      <dgm:prSet/>
      <dgm:spPr/>
      <dgm:t>
        <a:bodyPr/>
        <a:lstStyle/>
        <a:p>
          <a:r>
            <a:rPr lang="en-US"/>
            <a:t>Random methods can be shallow → lower mutation scores</a:t>
          </a:r>
        </a:p>
      </dgm:t>
    </dgm:pt>
    <dgm:pt modelId="{8604BF5F-D6D3-4447-95F9-F5F9DF461D74}" type="parTrans" cxnId="{308F7245-16E1-4E14-A9F9-36E66EAD27F3}">
      <dgm:prSet/>
      <dgm:spPr/>
      <dgm:t>
        <a:bodyPr/>
        <a:lstStyle/>
        <a:p>
          <a:endParaRPr lang="en-US"/>
        </a:p>
      </dgm:t>
    </dgm:pt>
    <dgm:pt modelId="{74C1826C-C27B-4CD0-8EBD-69A873B14A43}" type="sibTrans" cxnId="{308F7245-16E1-4E14-A9F9-36E66EAD27F3}">
      <dgm:prSet/>
      <dgm:spPr/>
      <dgm:t>
        <a:bodyPr/>
        <a:lstStyle/>
        <a:p>
          <a:endParaRPr lang="en-US"/>
        </a:p>
      </dgm:t>
    </dgm:pt>
    <dgm:pt modelId="{7F8FA226-DC7B-4DC7-A47B-FDC5A0CEE49D}">
      <dgm:prSet/>
      <dgm:spPr/>
      <dgm:t>
        <a:bodyPr/>
        <a:lstStyle/>
        <a:p>
          <a:r>
            <a:rPr lang="en-US"/>
            <a:t>EvoBug leverages GA to adapt input construction over time</a:t>
          </a:r>
        </a:p>
      </dgm:t>
    </dgm:pt>
    <dgm:pt modelId="{78CB0FB7-E57F-4C0C-A3B8-FD7E51AA4CC7}" type="parTrans" cxnId="{9DC27C5B-C44C-4F3B-9DF8-4861239DA733}">
      <dgm:prSet/>
      <dgm:spPr/>
      <dgm:t>
        <a:bodyPr/>
        <a:lstStyle/>
        <a:p>
          <a:endParaRPr lang="en-US"/>
        </a:p>
      </dgm:t>
    </dgm:pt>
    <dgm:pt modelId="{0181D45C-7C2F-47FC-BF92-7918133DFD42}" type="sibTrans" cxnId="{9DC27C5B-C44C-4F3B-9DF8-4861239DA733}">
      <dgm:prSet/>
      <dgm:spPr/>
      <dgm:t>
        <a:bodyPr/>
        <a:lstStyle/>
        <a:p>
          <a:endParaRPr lang="en-US"/>
        </a:p>
      </dgm:t>
    </dgm:pt>
    <dgm:pt modelId="{B7A17DC4-450F-4417-98B1-6B3EBDDF3323}">
      <dgm:prSet/>
      <dgm:spPr/>
      <dgm:t>
        <a:bodyPr/>
        <a:lstStyle/>
        <a:p>
          <a:r>
            <a:rPr lang="en-US"/>
            <a:t>Goal: Evaluate if GA outperforms random testing</a:t>
          </a:r>
        </a:p>
      </dgm:t>
    </dgm:pt>
    <dgm:pt modelId="{92CE3749-CEF4-481B-9E02-67C52CBC285B}" type="parTrans" cxnId="{1A1D61FF-32B6-4226-B6E6-A358A56E91F8}">
      <dgm:prSet/>
      <dgm:spPr/>
      <dgm:t>
        <a:bodyPr/>
        <a:lstStyle/>
        <a:p>
          <a:endParaRPr lang="en-US"/>
        </a:p>
      </dgm:t>
    </dgm:pt>
    <dgm:pt modelId="{3907031D-D6ED-4F08-AE07-3DCB3523943C}" type="sibTrans" cxnId="{1A1D61FF-32B6-4226-B6E6-A358A56E91F8}">
      <dgm:prSet/>
      <dgm:spPr/>
      <dgm:t>
        <a:bodyPr/>
        <a:lstStyle/>
        <a:p>
          <a:endParaRPr lang="en-US"/>
        </a:p>
      </dgm:t>
    </dgm:pt>
    <dgm:pt modelId="{9539DBBA-9227-014D-9F48-D509457F9301}" type="pres">
      <dgm:prSet presAssocID="{99E18819-747A-4172-8BC6-AC44E45721EC}" presName="linear" presStyleCnt="0">
        <dgm:presLayoutVars>
          <dgm:animLvl val="lvl"/>
          <dgm:resizeHandles val="exact"/>
        </dgm:presLayoutVars>
      </dgm:prSet>
      <dgm:spPr/>
    </dgm:pt>
    <dgm:pt modelId="{2596BEE2-4E18-374F-BA8F-FC0FFC79F1C8}" type="pres">
      <dgm:prSet presAssocID="{52F50B94-AA95-41A8-8C50-D78AEA5C4BA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8F6180D-9304-0843-9E71-DB84DBCAEFF9}" type="pres">
      <dgm:prSet presAssocID="{B85A1A4E-146F-4C17-BA76-C38C16BBFD16}" presName="spacer" presStyleCnt="0"/>
      <dgm:spPr/>
    </dgm:pt>
    <dgm:pt modelId="{0C9654E1-6C9C-E74E-AFC9-A1F1A8A913B8}" type="pres">
      <dgm:prSet presAssocID="{ECCC2E61-DCFA-4CB0-A456-C7E67666F33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661E9E5-B96A-EB43-BDB5-C904B1A7DD5A}" type="pres">
      <dgm:prSet presAssocID="{16404C51-395D-40FE-863B-B0A605118B57}" presName="spacer" presStyleCnt="0"/>
      <dgm:spPr/>
    </dgm:pt>
    <dgm:pt modelId="{5264B7CC-A4A0-CB44-8F5E-7A0CF77EB0DF}" type="pres">
      <dgm:prSet presAssocID="{4A683E1B-2859-498C-B526-FAFF416691B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7AEF155-7893-A544-A91B-EFB7911E47AC}" type="pres">
      <dgm:prSet presAssocID="{74C1826C-C27B-4CD0-8EBD-69A873B14A43}" presName="spacer" presStyleCnt="0"/>
      <dgm:spPr/>
    </dgm:pt>
    <dgm:pt modelId="{68B810BF-233D-4A40-BCC4-74251DA0C799}" type="pres">
      <dgm:prSet presAssocID="{7F8FA226-DC7B-4DC7-A47B-FDC5A0CEE49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90D640A-4344-CC43-81FE-4D22B19136CB}" type="pres">
      <dgm:prSet presAssocID="{0181D45C-7C2F-47FC-BF92-7918133DFD42}" presName="spacer" presStyleCnt="0"/>
      <dgm:spPr/>
    </dgm:pt>
    <dgm:pt modelId="{3E591BF2-D540-4C44-8F25-3CAA361B8C68}" type="pres">
      <dgm:prSet presAssocID="{B7A17DC4-450F-4417-98B1-6B3EBDDF332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24C7A02-84FE-5749-BFF6-B3F33D564726}" type="presOf" srcId="{B7A17DC4-450F-4417-98B1-6B3EBDDF3323}" destId="{3E591BF2-D540-4C44-8F25-3CAA361B8C68}" srcOrd="0" destOrd="0" presId="urn:microsoft.com/office/officeart/2005/8/layout/vList2"/>
    <dgm:cxn modelId="{72B2263F-885A-DD40-8465-A86477478518}" type="presOf" srcId="{ECCC2E61-DCFA-4CB0-A456-C7E67666F330}" destId="{0C9654E1-6C9C-E74E-AFC9-A1F1A8A913B8}" srcOrd="0" destOrd="0" presId="urn:microsoft.com/office/officeart/2005/8/layout/vList2"/>
    <dgm:cxn modelId="{308F7245-16E1-4E14-A9F9-36E66EAD27F3}" srcId="{99E18819-747A-4172-8BC6-AC44E45721EC}" destId="{4A683E1B-2859-498C-B526-FAFF416691B8}" srcOrd="2" destOrd="0" parTransId="{8604BF5F-D6D3-4447-95F9-F5F9DF461D74}" sibTransId="{74C1826C-C27B-4CD0-8EBD-69A873B14A43}"/>
    <dgm:cxn modelId="{B1F19053-8940-4926-A180-4228C47CE4D5}" srcId="{99E18819-747A-4172-8BC6-AC44E45721EC}" destId="{52F50B94-AA95-41A8-8C50-D78AEA5C4BAF}" srcOrd="0" destOrd="0" parTransId="{46B804E4-5A41-4200-9B44-C6D562F26321}" sibTransId="{B85A1A4E-146F-4C17-BA76-C38C16BBFD16}"/>
    <dgm:cxn modelId="{9DC27C5B-C44C-4F3B-9DF8-4861239DA733}" srcId="{99E18819-747A-4172-8BC6-AC44E45721EC}" destId="{7F8FA226-DC7B-4DC7-A47B-FDC5A0CEE49D}" srcOrd="3" destOrd="0" parTransId="{78CB0FB7-E57F-4C0C-A3B8-FD7E51AA4CC7}" sibTransId="{0181D45C-7C2F-47FC-BF92-7918133DFD42}"/>
    <dgm:cxn modelId="{E27A5C61-DA8E-EA4E-A6E0-6882F895A04E}" type="presOf" srcId="{52F50B94-AA95-41A8-8C50-D78AEA5C4BAF}" destId="{2596BEE2-4E18-374F-BA8F-FC0FFC79F1C8}" srcOrd="0" destOrd="0" presId="urn:microsoft.com/office/officeart/2005/8/layout/vList2"/>
    <dgm:cxn modelId="{DBCA31A9-396B-1B49-8568-49C2BFE272D9}" type="presOf" srcId="{99E18819-747A-4172-8BC6-AC44E45721EC}" destId="{9539DBBA-9227-014D-9F48-D509457F9301}" srcOrd="0" destOrd="0" presId="urn:microsoft.com/office/officeart/2005/8/layout/vList2"/>
    <dgm:cxn modelId="{223252BA-CB46-B346-AB58-13A0460977B6}" type="presOf" srcId="{4A683E1B-2859-498C-B526-FAFF416691B8}" destId="{5264B7CC-A4A0-CB44-8F5E-7A0CF77EB0DF}" srcOrd="0" destOrd="0" presId="urn:microsoft.com/office/officeart/2005/8/layout/vList2"/>
    <dgm:cxn modelId="{F46C79DF-AD7C-4DD7-BA26-1502F525C50C}" srcId="{99E18819-747A-4172-8BC6-AC44E45721EC}" destId="{ECCC2E61-DCFA-4CB0-A456-C7E67666F330}" srcOrd="1" destOrd="0" parTransId="{1710DF5E-7953-4939-AF11-A52FFA006BCD}" sibTransId="{16404C51-395D-40FE-863B-B0A605118B57}"/>
    <dgm:cxn modelId="{404683E3-359F-8E4A-B925-A37C56CBEC57}" type="presOf" srcId="{7F8FA226-DC7B-4DC7-A47B-FDC5A0CEE49D}" destId="{68B810BF-233D-4A40-BCC4-74251DA0C799}" srcOrd="0" destOrd="0" presId="urn:microsoft.com/office/officeart/2005/8/layout/vList2"/>
    <dgm:cxn modelId="{1A1D61FF-32B6-4226-B6E6-A358A56E91F8}" srcId="{99E18819-747A-4172-8BC6-AC44E45721EC}" destId="{B7A17DC4-450F-4417-98B1-6B3EBDDF3323}" srcOrd="4" destOrd="0" parTransId="{92CE3749-CEF4-481B-9E02-67C52CBC285B}" sibTransId="{3907031D-D6ED-4F08-AE07-3DCB3523943C}"/>
    <dgm:cxn modelId="{3DE3AD33-FDB2-014F-8703-E1192A48D850}" type="presParOf" srcId="{9539DBBA-9227-014D-9F48-D509457F9301}" destId="{2596BEE2-4E18-374F-BA8F-FC0FFC79F1C8}" srcOrd="0" destOrd="0" presId="urn:microsoft.com/office/officeart/2005/8/layout/vList2"/>
    <dgm:cxn modelId="{A4EE988A-204D-D942-BDE1-B1136B5A97A8}" type="presParOf" srcId="{9539DBBA-9227-014D-9F48-D509457F9301}" destId="{D8F6180D-9304-0843-9E71-DB84DBCAEFF9}" srcOrd="1" destOrd="0" presId="urn:microsoft.com/office/officeart/2005/8/layout/vList2"/>
    <dgm:cxn modelId="{4DC449FE-2299-A34B-B609-A42E2A598A0A}" type="presParOf" srcId="{9539DBBA-9227-014D-9F48-D509457F9301}" destId="{0C9654E1-6C9C-E74E-AFC9-A1F1A8A913B8}" srcOrd="2" destOrd="0" presId="urn:microsoft.com/office/officeart/2005/8/layout/vList2"/>
    <dgm:cxn modelId="{40920842-D529-4044-8B5A-AF1D99AC1226}" type="presParOf" srcId="{9539DBBA-9227-014D-9F48-D509457F9301}" destId="{F661E9E5-B96A-EB43-BDB5-C904B1A7DD5A}" srcOrd="3" destOrd="0" presId="urn:microsoft.com/office/officeart/2005/8/layout/vList2"/>
    <dgm:cxn modelId="{077E65AA-4266-3D49-AFBD-CFBE519E2236}" type="presParOf" srcId="{9539DBBA-9227-014D-9F48-D509457F9301}" destId="{5264B7CC-A4A0-CB44-8F5E-7A0CF77EB0DF}" srcOrd="4" destOrd="0" presId="urn:microsoft.com/office/officeart/2005/8/layout/vList2"/>
    <dgm:cxn modelId="{D6E96090-3FBE-1244-89CD-8873BAE6EA30}" type="presParOf" srcId="{9539DBBA-9227-014D-9F48-D509457F9301}" destId="{47AEF155-7893-A544-A91B-EFB7911E47AC}" srcOrd="5" destOrd="0" presId="urn:microsoft.com/office/officeart/2005/8/layout/vList2"/>
    <dgm:cxn modelId="{06EBBD22-294D-164A-AF25-3B6A19C1AE85}" type="presParOf" srcId="{9539DBBA-9227-014D-9F48-D509457F9301}" destId="{68B810BF-233D-4A40-BCC4-74251DA0C799}" srcOrd="6" destOrd="0" presId="urn:microsoft.com/office/officeart/2005/8/layout/vList2"/>
    <dgm:cxn modelId="{6BAC1FD6-9DDC-ED44-906C-57BE708E9397}" type="presParOf" srcId="{9539DBBA-9227-014D-9F48-D509457F9301}" destId="{390D640A-4344-CC43-81FE-4D22B19136CB}" srcOrd="7" destOrd="0" presId="urn:microsoft.com/office/officeart/2005/8/layout/vList2"/>
    <dgm:cxn modelId="{D3969201-8358-9E47-858E-9FA50694576B}" type="presParOf" srcId="{9539DBBA-9227-014D-9F48-D509457F9301}" destId="{3E591BF2-D540-4C44-8F25-3CAA361B8C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50EC95-95AB-4428-B5FD-DA41736B0F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DF4B3EC-066C-41F0-9F7B-8240DBCA4725}">
      <dgm:prSet/>
      <dgm:spPr/>
      <dgm:t>
        <a:bodyPr/>
        <a:lstStyle/>
        <a:p>
          <a:r>
            <a:rPr lang="en-US"/>
            <a:t>Six LeetCode-style problems: reverse_string, rotated_sort, roman_to_int, supersequence, two_sum, duplicate_digits</a:t>
          </a:r>
        </a:p>
      </dgm:t>
    </dgm:pt>
    <dgm:pt modelId="{21209A0C-83E0-496B-B0C1-97DF899DD20D}" type="parTrans" cxnId="{98B70EDA-6F89-485E-8389-4EE45C73A81D}">
      <dgm:prSet/>
      <dgm:spPr/>
      <dgm:t>
        <a:bodyPr/>
        <a:lstStyle/>
        <a:p>
          <a:endParaRPr lang="en-US"/>
        </a:p>
      </dgm:t>
    </dgm:pt>
    <dgm:pt modelId="{E13F59FF-760F-4704-968B-A691402FDB4B}" type="sibTrans" cxnId="{98B70EDA-6F89-485E-8389-4EE45C73A81D}">
      <dgm:prSet/>
      <dgm:spPr/>
      <dgm:t>
        <a:bodyPr/>
        <a:lstStyle/>
        <a:p>
          <a:endParaRPr lang="en-US"/>
        </a:p>
      </dgm:t>
    </dgm:pt>
    <dgm:pt modelId="{DFD11B7F-DFEA-4DE9-BD29-64E3090CC207}">
      <dgm:prSet/>
      <dgm:spPr/>
      <dgm:t>
        <a:bodyPr/>
        <a:lstStyle/>
        <a:p>
          <a:r>
            <a:rPr lang="en-US"/>
            <a:t>Each problem includes domain constraints, target function, random input generator, GA chromosome interpreter, baseline tests</a:t>
          </a:r>
        </a:p>
      </dgm:t>
    </dgm:pt>
    <dgm:pt modelId="{270C964C-238D-4B7D-89D0-64458209C67C}" type="parTrans" cxnId="{2DA613D9-F855-4ACD-B6B1-7CA202360980}">
      <dgm:prSet/>
      <dgm:spPr/>
      <dgm:t>
        <a:bodyPr/>
        <a:lstStyle/>
        <a:p>
          <a:endParaRPr lang="en-US"/>
        </a:p>
      </dgm:t>
    </dgm:pt>
    <dgm:pt modelId="{A1D7FD13-06A8-449C-93FC-1CE2C8B11BC5}" type="sibTrans" cxnId="{2DA613D9-F855-4ACD-B6B1-7CA202360980}">
      <dgm:prSet/>
      <dgm:spPr/>
      <dgm:t>
        <a:bodyPr/>
        <a:lstStyle/>
        <a:p>
          <a:endParaRPr lang="en-US"/>
        </a:p>
      </dgm:t>
    </dgm:pt>
    <dgm:pt modelId="{2E3FE812-FB8F-45BA-8106-9800C7D0AB82}" type="pres">
      <dgm:prSet presAssocID="{2750EC95-95AB-4428-B5FD-DA41736B0F77}" presName="root" presStyleCnt="0">
        <dgm:presLayoutVars>
          <dgm:dir/>
          <dgm:resizeHandles val="exact"/>
        </dgm:presLayoutVars>
      </dgm:prSet>
      <dgm:spPr/>
    </dgm:pt>
    <dgm:pt modelId="{66143C72-429F-410E-B2A0-318554BCAE0B}" type="pres">
      <dgm:prSet presAssocID="{1DF4B3EC-066C-41F0-9F7B-8240DBCA4725}" presName="compNode" presStyleCnt="0"/>
      <dgm:spPr/>
    </dgm:pt>
    <dgm:pt modelId="{76C084C5-E7C8-43F6-9DAB-49C4A0BD288A}" type="pres">
      <dgm:prSet presAssocID="{1DF4B3EC-066C-41F0-9F7B-8240DBCA4725}" presName="bgRect" presStyleLbl="bgShp" presStyleIdx="0" presStyleCnt="2"/>
      <dgm:spPr/>
    </dgm:pt>
    <dgm:pt modelId="{16149F98-ED2A-430A-900E-F9E2BF1DB61A}" type="pres">
      <dgm:prSet presAssocID="{1DF4B3EC-066C-41F0-9F7B-8240DBCA47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973EC02-311B-4855-9636-DDF4497C19EF}" type="pres">
      <dgm:prSet presAssocID="{1DF4B3EC-066C-41F0-9F7B-8240DBCA4725}" presName="spaceRect" presStyleCnt="0"/>
      <dgm:spPr/>
    </dgm:pt>
    <dgm:pt modelId="{5B9B926A-A54D-41BA-8D86-D12D0E3B9873}" type="pres">
      <dgm:prSet presAssocID="{1DF4B3EC-066C-41F0-9F7B-8240DBCA4725}" presName="parTx" presStyleLbl="revTx" presStyleIdx="0" presStyleCnt="2">
        <dgm:presLayoutVars>
          <dgm:chMax val="0"/>
          <dgm:chPref val="0"/>
        </dgm:presLayoutVars>
      </dgm:prSet>
      <dgm:spPr/>
    </dgm:pt>
    <dgm:pt modelId="{3DF2FACB-AA3D-40A2-81AF-A22C166D6EDF}" type="pres">
      <dgm:prSet presAssocID="{E13F59FF-760F-4704-968B-A691402FDB4B}" presName="sibTrans" presStyleCnt="0"/>
      <dgm:spPr/>
    </dgm:pt>
    <dgm:pt modelId="{769EBF24-861A-42D6-9B14-3F2D3170DB4D}" type="pres">
      <dgm:prSet presAssocID="{DFD11B7F-DFEA-4DE9-BD29-64E3090CC207}" presName="compNode" presStyleCnt="0"/>
      <dgm:spPr/>
    </dgm:pt>
    <dgm:pt modelId="{75A75D1F-3958-4CD7-8196-29521AEFF7C7}" type="pres">
      <dgm:prSet presAssocID="{DFD11B7F-DFEA-4DE9-BD29-64E3090CC207}" presName="bgRect" presStyleLbl="bgShp" presStyleIdx="1" presStyleCnt="2"/>
      <dgm:spPr/>
    </dgm:pt>
    <dgm:pt modelId="{76EAD392-48B0-4083-AC2D-2AE7B3263762}" type="pres">
      <dgm:prSet presAssocID="{DFD11B7F-DFEA-4DE9-BD29-64E3090CC20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7D864948-5E8F-46D1-BF78-7BEE8745CFBF}" type="pres">
      <dgm:prSet presAssocID="{DFD11B7F-DFEA-4DE9-BD29-64E3090CC207}" presName="spaceRect" presStyleCnt="0"/>
      <dgm:spPr/>
    </dgm:pt>
    <dgm:pt modelId="{6A4F7424-2577-4504-AA5E-950D6EE13D5C}" type="pres">
      <dgm:prSet presAssocID="{DFD11B7F-DFEA-4DE9-BD29-64E3090CC20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BD3AC06-E748-4F6B-9109-A65E67C9135E}" type="presOf" srcId="{1DF4B3EC-066C-41F0-9F7B-8240DBCA4725}" destId="{5B9B926A-A54D-41BA-8D86-D12D0E3B9873}" srcOrd="0" destOrd="0" presId="urn:microsoft.com/office/officeart/2018/2/layout/IconVerticalSolidList"/>
    <dgm:cxn modelId="{1F8B3C09-72FE-43FB-B6C8-BF2A1C878643}" type="presOf" srcId="{DFD11B7F-DFEA-4DE9-BD29-64E3090CC207}" destId="{6A4F7424-2577-4504-AA5E-950D6EE13D5C}" srcOrd="0" destOrd="0" presId="urn:microsoft.com/office/officeart/2018/2/layout/IconVerticalSolidList"/>
    <dgm:cxn modelId="{52974B30-7553-43B1-92FB-12B86568770A}" type="presOf" srcId="{2750EC95-95AB-4428-B5FD-DA41736B0F77}" destId="{2E3FE812-FB8F-45BA-8106-9800C7D0AB82}" srcOrd="0" destOrd="0" presId="urn:microsoft.com/office/officeart/2018/2/layout/IconVerticalSolidList"/>
    <dgm:cxn modelId="{2DA613D9-F855-4ACD-B6B1-7CA202360980}" srcId="{2750EC95-95AB-4428-B5FD-DA41736B0F77}" destId="{DFD11B7F-DFEA-4DE9-BD29-64E3090CC207}" srcOrd="1" destOrd="0" parTransId="{270C964C-238D-4B7D-89D0-64458209C67C}" sibTransId="{A1D7FD13-06A8-449C-93FC-1CE2C8B11BC5}"/>
    <dgm:cxn modelId="{98B70EDA-6F89-485E-8389-4EE45C73A81D}" srcId="{2750EC95-95AB-4428-B5FD-DA41736B0F77}" destId="{1DF4B3EC-066C-41F0-9F7B-8240DBCA4725}" srcOrd="0" destOrd="0" parTransId="{21209A0C-83E0-496B-B0C1-97DF899DD20D}" sibTransId="{E13F59FF-760F-4704-968B-A691402FDB4B}"/>
    <dgm:cxn modelId="{433C1227-3176-4D14-849F-B5282A1D101E}" type="presParOf" srcId="{2E3FE812-FB8F-45BA-8106-9800C7D0AB82}" destId="{66143C72-429F-410E-B2A0-318554BCAE0B}" srcOrd="0" destOrd="0" presId="urn:microsoft.com/office/officeart/2018/2/layout/IconVerticalSolidList"/>
    <dgm:cxn modelId="{AF0EED74-BF41-4F12-B8A4-1A7D7A7D9D35}" type="presParOf" srcId="{66143C72-429F-410E-B2A0-318554BCAE0B}" destId="{76C084C5-E7C8-43F6-9DAB-49C4A0BD288A}" srcOrd="0" destOrd="0" presId="urn:microsoft.com/office/officeart/2018/2/layout/IconVerticalSolidList"/>
    <dgm:cxn modelId="{01A88CDF-C824-425E-9192-5135491E8FFB}" type="presParOf" srcId="{66143C72-429F-410E-B2A0-318554BCAE0B}" destId="{16149F98-ED2A-430A-900E-F9E2BF1DB61A}" srcOrd="1" destOrd="0" presId="urn:microsoft.com/office/officeart/2018/2/layout/IconVerticalSolidList"/>
    <dgm:cxn modelId="{7BADA363-32AC-4663-8D07-1C1B49AC6A81}" type="presParOf" srcId="{66143C72-429F-410E-B2A0-318554BCAE0B}" destId="{1973EC02-311B-4855-9636-DDF4497C19EF}" srcOrd="2" destOrd="0" presId="urn:microsoft.com/office/officeart/2018/2/layout/IconVerticalSolidList"/>
    <dgm:cxn modelId="{6C13ECC0-8BE3-45B9-8D8B-5A4F29D131E2}" type="presParOf" srcId="{66143C72-429F-410E-B2A0-318554BCAE0B}" destId="{5B9B926A-A54D-41BA-8D86-D12D0E3B9873}" srcOrd="3" destOrd="0" presId="urn:microsoft.com/office/officeart/2018/2/layout/IconVerticalSolidList"/>
    <dgm:cxn modelId="{E5506489-1E6D-4112-BB69-1FBCFDBBA415}" type="presParOf" srcId="{2E3FE812-FB8F-45BA-8106-9800C7D0AB82}" destId="{3DF2FACB-AA3D-40A2-81AF-A22C166D6EDF}" srcOrd="1" destOrd="0" presId="urn:microsoft.com/office/officeart/2018/2/layout/IconVerticalSolidList"/>
    <dgm:cxn modelId="{2D8D77B1-D204-412D-B545-B50EE47C5EA2}" type="presParOf" srcId="{2E3FE812-FB8F-45BA-8106-9800C7D0AB82}" destId="{769EBF24-861A-42D6-9B14-3F2D3170DB4D}" srcOrd="2" destOrd="0" presId="urn:microsoft.com/office/officeart/2018/2/layout/IconVerticalSolidList"/>
    <dgm:cxn modelId="{75AF4669-C975-410D-B7CE-65D12CE8A9F1}" type="presParOf" srcId="{769EBF24-861A-42D6-9B14-3F2D3170DB4D}" destId="{75A75D1F-3958-4CD7-8196-29521AEFF7C7}" srcOrd="0" destOrd="0" presId="urn:microsoft.com/office/officeart/2018/2/layout/IconVerticalSolidList"/>
    <dgm:cxn modelId="{AEE18EA2-5463-4E60-98EF-111C16B4C441}" type="presParOf" srcId="{769EBF24-861A-42D6-9B14-3F2D3170DB4D}" destId="{76EAD392-48B0-4083-AC2D-2AE7B3263762}" srcOrd="1" destOrd="0" presId="urn:microsoft.com/office/officeart/2018/2/layout/IconVerticalSolidList"/>
    <dgm:cxn modelId="{58296241-7AE6-45CA-9AD2-F4F3243D76FD}" type="presParOf" srcId="{769EBF24-861A-42D6-9B14-3F2D3170DB4D}" destId="{7D864948-5E8F-46D1-BF78-7BEE8745CFBF}" srcOrd="2" destOrd="0" presId="urn:microsoft.com/office/officeart/2018/2/layout/IconVerticalSolidList"/>
    <dgm:cxn modelId="{525401D0-6A7C-42D3-BC29-186E5002B8AF}" type="presParOf" srcId="{769EBF24-861A-42D6-9B14-3F2D3170DB4D}" destId="{6A4F7424-2577-4504-AA5E-950D6EE13D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1DFCF8-1D0C-472D-A62F-9F8BA902F89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9D348E1-5426-4FC3-AAAE-8A72E4B10ECC}">
      <dgm:prSet/>
      <dgm:spPr/>
      <dgm:t>
        <a:bodyPr/>
        <a:lstStyle/>
        <a:p>
          <a:r>
            <a:rPr lang="en-US"/>
            <a:t>GA initializes population with valid constraints</a:t>
          </a:r>
        </a:p>
      </dgm:t>
    </dgm:pt>
    <dgm:pt modelId="{49E3E7E2-6B1F-45D7-96CF-8E726EF92236}" type="parTrans" cxnId="{05D5B50E-CFA9-482F-8A6D-08BD4DC3B8D9}">
      <dgm:prSet/>
      <dgm:spPr/>
      <dgm:t>
        <a:bodyPr/>
        <a:lstStyle/>
        <a:p>
          <a:endParaRPr lang="en-US"/>
        </a:p>
      </dgm:t>
    </dgm:pt>
    <dgm:pt modelId="{6863D4CC-C644-4BEB-8921-8856E9D0BBEE}" type="sibTrans" cxnId="{05D5B50E-CFA9-482F-8A6D-08BD4DC3B8D9}">
      <dgm:prSet/>
      <dgm:spPr/>
      <dgm:t>
        <a:bodyPr/>
        <a:lstStyle/>
        <a:p>
          <a:endParaRPr lang="en-US"/>
        </a:p>
      </dgm:t>
    </dgm:pt>
    <dgm:pt modelId="{D857C18E-EF66-4E9C-89F7-DA342A8F8C5C}">
      <dgm:prSet/>
      <dgm:spPr/>
      <dgm:t>
        <a:bodyPr/>
        <a:lstStyle/>
        <a:p>
          <a:r>
            <a:rPr lang="en-US"/>
            <a:t>Evolution: selection, crossover, mutation</a:t>
          </a:r>
        </a:p>
      </dgm:t>
    </dgm:pt>
    <dgm:pt modelId="{488AEEA9-F78C-4613-9C5F-B619344F9951}" type="parTrans" cxnId="{C4BB8652-1F14-4BFC-B4FD-C9C01B89B6E5}">
      <dgm:prSet/>
      <dgm:spPr/>
      <dgm:t>
        <a:bodyPr/>
        <a:lstStyle/>
        <a:p>
          <a:endParaRPr lang="en-US"/>
        </a:p>
      </dgm:t>
    </dgm:pt>
    <dgm:pt modelId="{FD41FB6D-D171-4F33-B0F9-D4D7A40FD8C3}" type="sibTrans" cxnId="{C4BB8652-1F14-4BFC-B4FD-C9C01B89B6E5}">
      <dgm:prSet/>
      <dgm:spPr/>
      <dgm:t>
        <a:bodyPr/>
        <a:lstStyle/>
        <a:p>
          <a:endParaRPr lang="en-US"/>
        </a:p>
      </dgm:t>
    </dgm:pt>
    <dgm:pt modelId="{D3EF1D17-FAFE-42F6-B894-407B169A9B6D}">
      <dgm:prSet/>
      <dgm:spPr/>
      <dgm:t>
        <a:bodyPr/>
        <a:lstStyle/>
        <a:p>
          <a:r>
            <a:rPr lang="en-US"/>
            <a:t>Fitness evaluation driven by mutation testing (score + killed mutants)</a:t>
          </a:r>
        </a:p>
      </dgm:t>
    </dgm:pt>
    <dgm:pt modelId="{DCB2FBA7-9666-4BEF-8883-BDE39670DABD}" type="parTrans" cxnId="{58A70489-529F-4703-A749-EEF9155B4CFF}">
      <dgm:prSet/>
      <dgm:spPr/>
      <dgm:t>
        <a:bodyPr/>
        <a:lstStyle/>
        <a:p>
          <a:endParaRPr lang="en-US"/>
        </a:p>
      </dgm:t>
    </dgm:pt>
    <dgm:pt modelId="{A3EB4B4F-EC07-48B2-82A0-D17345539F38}" type="sibTrans" cxnId="{58A70489-529F-4703-A749-EEF9155B4CFF}">
      <dgm:prSet/>
      <dgm:spPr/>
      <dgm:t>
        <a:bodyPr/>
        <a:lstStyle/>
        <a:p>
          <a:endParaRPr lang="en-US"/>
        </a:p>
      </dgm:t>
    </dgm:pt>
    <dgm:pt modelId="{4917373C-F8BE-41D3-8115-16A4BEC79C2C}">
      <dgm:prSet/>
      <dgm:spPr/>
      <dgm:t>
        <a:bodyPr/>
        <a:lstStyle/>
        <a:p>
          <a:r>
            <a:rPr lang="en-US"/>
            <a:t>MutPy executes modules and returns scores</a:t>
          </a:r>
        </a:p>
      </dgm:t>
    </dgm:pt>
    <dgm:pt modelId="{476F6259-B4D4-42DA-B828-946E5BF738C2}" type="parTrans" cxnId="{D6BA79F7-5660-4787-8716-A2BA985EE44A}">
      <dgm:prSet/>
      <dgm:spPr/>
      <dgm:t>
        <a:bodyPr/>
        <a:lstStyle/>
        <a:p>
          <a:endParaRPr lang="en-US"/>
        </a:p>
      </dgm:t>
    </dgm:pt>
    <dgm:pt modelId="{8E270EBD-4F18-4978-A574-9FCB8DE8F476}" type="sibTrans" cxnId="{D6BA79F7-5660-4787-8716-A2BA985EE44A}">
      <dgm:prSet/>
      <dgm:spPr/>
      <dgm:t>
        <a:bodyPr/>
        <a:lstStyle/>
        <a:p>
          <a:endParaRPr lang="en-US"/>
        </a:p>
      </dgm:t>
    </dgm:pt>
    <dgm:pt modelId="{3C4D70DD-75F9-4D52-8592-9F3AC4B52958}">
      <dgm:prSet/>
      <dgm:spPr/>
      <dgm:t>
        <a:bodyPr/>
        <a:lstStyle/>
        <a:p>
          <a:r>
            <a:rPr lang="en-US"/>
            <a:t>Records best &amp; average fitness per generation</a:t>
          </a:r>
        </a:p>
      </dgm:t>
    </dgm:pt>
    <dgm:pt modelId="{27BF5931-5850-42A7-90CB-BDABE7E17895}" type="parTrans" cxnId="{EE473D01-9DDA-40FF-B3EE-CE3DF44EBB06}">
      <dgm:prSet/>
      <dgm:spPr/>
      <dgm:t>
        <a:bodyPr/>
        <a:lstStyle/>
        <a:p>
          <a:endParaRPr lang="en-US"/>
        </a:p>
      </dgm:t>
    </dgm:pt>
    <dgm:pt modelId="{2A1241A3-20A9-43F3-AAA2-C40944E9A714}" type="sibTrans" cxnId="{EE473D01-9DDA-40FF-B3EE-CE3DF44EBB06}">
      <dgm:prSet/>
      <dgm:spPr/>
      <dgm:t>
        <a:bodyPr/>
        <a:lstStyle/>
        <a:p>
          <a:endParaRPr lang="en-US"/>
        </a:p>
      </dgm:t>
    </dgm:pt>
    <dgm:pt modelId="{5A1CF6F6-3D91-C24E-A803-08B86EA11807}" type="pres">
      <dgm:prSet presAssocID="{CF1DFCF8-1D0C-472D-A62F-9F8BA902F894}" presName="vert0" presStyleCnt="0">
        <dgm:presLayoutVars>
          <dgm:dir/>
          <dgm:animOne val="branch"/>
          <dgm:animLvl val="lvl"/>
        </dgm:presLayoutVars>
      </dgm:prSet>
      <dgm:spPr/>
    </dgm:pt>
    <dgm:pt modelId="{677D43DB-407A-7C42-93CD-7865D2F80F0B}" type="pres">
      <dgm:prSet presAssocID="{A9D348E1-5426-4FC3-AAAE-8A72E4B10ECC}" presName="thickLine" presStyleLbl="alignNode1" presStyleIdx="0" presStyleCnt="5"/>
      <dgm:spPr/>
    </dgm:pt>
    <dgm:pt modelId="{59BAC52F-8F1A-8E47-A22B-335B2C3E7112}" type="pres">
      <dgm:prSet presAssocID="{A9D348E1-5426-4FC3-AAAE-8A72E4B10ECC}" presName="horz1" presStyleCnt="0"/>
      <dgm:spPr/>
    </dgm:pt>
    <dgm:pt modelId="{8CF678C1-33EC-4340-92B6-8B9F0E80F8A6}" type="pres">
      <dgm:prSet presAssocID="{A9D348E1-5426-4FC3-AAAE-8A72E4B10ECC}" presName="tx1" presStyleLbl="revTx" presStyleIdx="0" presStyleCnt="5"/>
      <dgm:spPr/>
    </dgm:pt>
    <dgm:pt modelId="{862C85C0-3F3C-DF49-9C0B-FDA64E167DF8}" type="pres">
      <dgm:prSet presAssocID="{A9D348E1-5426-4FC3-AAAE-8A72E4B10ECC}" presName="vert1" presStyleCnt="0"/>
      <dgm:spPr/>
    </dgm:pt>
    <dgm:pt modelId="{22DA0F03-9E83-9143-BDFA-8777ABED77A3}" type="pres">
      <dgm:prSet presAssocID="{D857C18E-EF66-4E9C-89F7-DA342A8F8C5C}" presName="thickLine" presStyleLbl="alignNode1" presStyleIdx="1" presStyleCnt="5"/>
      <dgm:spPr/>
    </dgm:pt>
    <dgm:pt modelId="{ADCF497E-105A-C44D-A0BC-17B9FF8D886A}" type="pres">
      <dgm:prSet presAssocID="{D857C18E-EF66-4E9C-89F7-DA342A8F8C5C}" presName="horz1" presStyleCnt="0"/>
      <dgm:spPr/>
    </dgm:pt>
    <dgm:pt modelId="{5F5304CC-4D63-CC4D-89A0-845B67EC58EE}" type="pres">
      <dgm:prSet presAssocID="{D857C18E-EF66-4E9C-89F7-DA342A8F8C5C}" presName="tx1" presStyleLbl="revTx" presStyleIdx="1" presStyleCnt="5"/>
      <dgm:spPr/>
    </dgm:pt>
    <dgm:pt modelId="{CD5C8FF6-C5C2-914E-9503-F4632D626B23}" type="pres">
      <dgm:prSet presAssocID="{D857C18E-EF66-4E9C-89F7-DA342A8F8C5C}" presName="vert1" presStyleCnt="0"/>
      <dgm:spPr/>
    </dgm:pt>
    <dgm:pt modelId="{91837E37-234A-0346-9E66-0805DF56FEB8}" type="pres">
      <dgm:prSet presAssocID="{D3EF1D17-FAFE-42F6-B894-407B169A9B6D}" presName="thickLine" presStyleLbl="alignNode1" presStyleIdx="2" presStyleCnt="5"/>
      <dgm:spPr/>
    </dgm:pt>
    <dgm:pt modelId="{29E8367B-B4E1-B644-B104-12F36396E24E}" type="pres">
      <dgm:prSet presAssocID="{D3EF1D17-FAFE-42F6-B894-407B169A9B6D}" presName="horz1" presStyleCnt="0"/>
      <dgm:spPr/>
    </dgm:pt>
    <dgm:pt modelId="{CC6025A8-9B8A-8840-8322-55F7F9F340D1}" type="pres">
      <dgm:prSet presAssocID="{D3EF1D17-FAFE-42F6-B894-407B169A9B6D}" presName="tx1" presStyleLbl="revTx" presStyleIdx="2" presStyleCnt="5"/>
      <dgm:spPr/>
    </dgm:pt>
    <dgm:pt modelId="{F9DB0161-2BDA-164A-B3EA-F2ED285B0BCB}" type="pres">
      <dgm:prSet presAssocID="{D3EF1D17-FAFE-42F6-B894-407B169A9B6D}" presName="vert1" presStyleCnt="0"/>
      <dgm:spPr/>
    </dgm:pt>
    <dgm:pt modelId="{CBD7E0D4-0A5E-5C4D-AC63-1421EC23BB0B}" type="pres">
      <dgm:prSet presAssocID="{4917373C-F8BE-41D3-8115-16A4BEC79C2C}" presName="thickLine" presStyleLbl="alignNode1" presStyleIdx="3" presStyleCnt="5"/>
      <dgm:spPr/>
    </dgm:pt>
    <dgm:pt modelId="{DD69C4B7-28A9-6E4B-BF99-F049A24E51FD}" type="pres">
      <dgm:prSet presAssocID="{4917373C-F8BE-41D3-8115-16A4BEC79C2C}" presName="horz1" presStyleCnt="0"/>
      <dgm:spPr/>
    </dgm:pt>
    <dgm:pt modelId="{40FE1E30-5B09-2444-8398-44DAB2BDB290}" type="pres">
      <dgm:prSet presAssocID="{4917373C-F8BE-41D3-8115-16A4BEC79C2C}" presName="tx1" presStyleLbl="revTx" presStyleIdx="3" presStyleCnt="5"/>
      <dgm:spPr/>
    </dgm:pt>
    <dgm:pt modelId="{44A1C9C7-D6FE-2242-AF94-F6F54AC82CDB}" type="pres">
      <dgm:prSet presAssocID="{4917373C-F8BE-41D3-8115-16A4BEC79C2C}" presName="vert1" presStyleCnt="0"/>
      <dgm:spPr/>
    </dgm:pt>
    <dgm:pt modelId="{35C1FA53-9B7B-B54F-BBF6-DE5DB95A09CB}" type="pres">
      <dgm:prSet presAssocID="{3C4D70DD-75F9-4D52-8592-9F3AC4B52958}" presName="thickLine" presStyleLbl="alignNode1" presStyleIdx="4" presStyleCnt="5"/>
      <dgm:spPr/>
    </dgm:pt>
    <dgm:pt modelId="{A38CA7B3-F079-A748-B93F-50DCA8C0E891}" type="pres">
      <dgm:prSet presAssocID="{3C4D70DD-75F9-4D52-8592-9F3AC4B52958}" presName="horz1" presStyleCnt="0"/>
      <dgm:spPr/>
    </dgm:pt>
    <dgm:pt modelId="{E1C6716D-282A-AF4D-BECB-2823300C4FBB}" type="pres">
      <dgm:prSet presAssocID="{3C4D70DD-75F9-4D52-8592-9F3AC4B52958}" presName="tx1" presStyleLbl="revTx" presStyleIdx="4" presStyleCnt="5"/>
      <dgm:spPr/>
    </dgm:pt>
    <dgm:pt modelId="{EE29770C-8E5B-BB40-BB47-80AD4320E05D}" type="pres">
      <dgm:prSet presAssocID="{3C4D70DD-75F9-4D52-8592-9F3AC4B52958}" presName="vert1" presStyleCnt="0"/>
      <dgm:spPr/>
    </dgm:pt>
  </dgm:ptLst>
  <dgm:cxnLst>
    <dgm:cxn modelId="{EE473D01-9DDA-40FF-B3EE-CE3DF44EBB06}" srcId="{CF1DFCF8-1D0C-472D-A62F-9F8BA902F894}" destId="{3C4D70DD-75F9-4D52-8592-9F3AC4B52958}" srcOrd="4" destOrd="0" parTransId="{27BF5931-5850-42A7-90CB-BDABE7E17895}" sibTransId="{2A1241A3-20A9-43F3-AAA2-C40944E9A714}"/>
    <dgm:cxn modelId="{05D5B50E-CFA9-482F-8A6D-08BD4DC3B8D9}" srcId="{CF1DFCF8-1D0C-472D-A62F-9F8BA902F894}" destId="{A9D348E1-5426-4FC3-AAAE-8A72E4B10ECC}" srcOrd="0" destOrd="0" parTransId="{49E3E7E2-6B1F-45D7-96CF-8E726EF92236}" sibTransId="{6863D4CC-C644-4BEB-8921-8856E9D0BBEE}"/>
    <dgm:cxn modelId="{56409146-B250-C846-B85E-779047373A87}" type="presOf" srcId="{D857C18E-EF66-4E9C-89F7-DA342A8F8C5C}" destId="{5F5304CC-4D63-CC4D-89A0-845B67EC58EE}" srcOrd="0" destOrd="0" presId="urn:microsoft.com/office/officeart/2008/layout/LinedList"/>
    <dgm:cxn modelId="{DF033C4B-B1FE-824A-85D0-EBAA8114226E}" type="presOf" srcId="{4917373C-F8BE-41D3-8115-16A4BEC79C2C}" destId="{40FE1E30-5B09-2444-8398-44DAB2BDB290}" srcOrd="0" destOrd="0" presId="urn:microsoft.com/office/officeart/2008/layout/LinedList"/>
    <dgm:cxn modelId="{C4BB8652-1F14-4BFC-B4FD-C9C01B89B6E5}" srcId="{CF1DFCF8-1D0C-472D-A62F-9F8BA902F894}" destId="{D857C18E-EF66-4E9C-89F7-DA342A8F8C5C}" srcOrd="1" destOrd="0" parTransId="{488AEEA9-F78C-4613-9C5F-B619344F9951}" sibTransId="{FD41FB6D-D171-4F33-B0F9-D4D7A40FD8C3}"/>
    <dgm:cxn modelId="{CF1F9A74-9BB8-EE48-815A-4BB5044464CF}" type="presOf" srcId="{CF1DFCF8-1D0C-472D-A62F-9F8BA902F894}" destId="{5A1CF6F6-3D91-C24E-A803-08B86EA11807}" srcOrd="0" destOrd="0" presId="urn:microsoft.com/office/officeart/2008/layout/LinedList"/>
    <dgm:cxn modelId="{58A70489-529F-4703-A749-EEF9155B4CFF}" srcId="{CF1DFCF8-1D0C-472D-A62F-9F8BA902F894}" destId="{D3EF1D17-FAFE-42F6-B894-407B169A9B6D}" srcOrd="2" destOrd="0" parTransId="{DCB2FBA7-9666-4BEF-8883-BDE39670DABD}" sibTransId="{A3EB4B4F-EC07-48B2-82A0-D17345539F38}"/>
    <dgm:cxn modelId="{1E6E25AB-7D80-734E-ABF1-1B82BF889758}" type="presOf" srcId="{A9D348E1-5426-4FC3-AAAE-8A72E4B10ECC}" destId="{8CF678C1-33EC-4340-92B6-8B9F0E80F8A6}" srcOrd="0" destOrd="0" presId="urn:microsoft.com/office/officeart/2008/layout/LinedList"/>
    <dgm:cxn modelId="{298415D2-623A-CD45-8E0B-6D4E46281602}" type="presOf" srcId="{D3EF1D17-FAFE-42F6-B894-407B169A9B6D}" destId="{CC6025A8-9B8A-8840-8322-55F7F9F340D1}" srcOrd="0" destOrd="0" presId="urn:microsoft.com/office/officeart/2008/layout/LinedList"/>
    <dgm:cxn modelId="{E1780FEB-4DBE-2E45-9684-51644F68EEF7}" type="presOf" srcId="{3C4D70DD-75F9-4D52-8592-9F3AC4B52958}" destId="{E1C6716D-282A-AF4D-BECB-2823300C4FBB}" srcOrd="0" destOrd="0" presId="urn:microsoft.com/office/officeart/2008/layout/LinedList"/>
    <dgm:cxn modelId="{D6BA79F7-5660-4787-8716-A2BA985EE44A}" srcId="{CF1DFCF8-1D0C-472D-A62F-9F8BA902F894}" destId="{4917373C-F8BE-41D3-8115-16A4BEC79C2C}" srcOrd="3" destOrd="0" parTransId="{476F6259-B4D4-42DA-B828-946E5BF738C2}" sibTransId="{8E270EBD-4F18-4978-A574-9FCB8DE8F476}"/>
    <dgm:cxn modelId="{C8118F1C-C1E6-8E49-B901-155A27DE3E1B}" type="presParOf" srcId="{5A1CF6F6-3D91-C24E-A803-08B86EA11807}" destId="{677D43DB-407A-7C42-93CD-7865D2F80F0B}" srcOrd="0" destOrd="0" presId="urn:microsoft.com/office/officeart/2008/layout/LinedList"/>
    <dgm:cxn modelId="{18EC5FD8-B3B6-0247-87BF-83AEB10C2A02}" type="presParOf" srcId="{5A1CF6F6-3D91-C24E-A803-08B86EA11807}" destId="{59BAC52F-8F1A-8E47-A22B-335B2C3E7112}" srcOrd="1" destOrd="0" presId="urn:microsoft.com/office/officeart/2008/layout/LinedList"/>
    <dgm:cxn modelId="{3CFFA41F-6E15-5D43-9526-6F1D7D39B4C7}" type="presParOf" srcId="{59BAC52F-8F1A-8E47-A22B-335B2C3E7112}" destId="{8CF678C1-33EC-4340-92B6-8B9F0E80F8A6}" srcOrd="0" destOrd="0" presId="urn:microsoft.com/office/officeart/2008/layout/LinedList"/>
    <dgm:cxn modelId="{706A3F77-255E-DE4A-8170-F80A4A6AF9E7}" type="presParOf" srcId="{59BAC52F-8F1A-8E47-A22B-335B2C3E7112}" destId="{862C85C0-3F3C-DF49-9C0B-FDA64E167DF8}" srcOrd="1" destOrd="0" presId="urn:microsoft.com/office/officeart/2008/layout/LinedList"/>
    <dgm:cxn modelId="{4B996DBA-FC1D-3B4B-A054-BD4A184B00D4}" type="presParOf" srcId="{5A1CF6F6-3D91-C24E-A803-08B86EA11807}" destId="{22DA0F03-9E83-9143-BDFA-8777ABED77A3}" srcOrd="2" destOrd="0" presId="urn:microsoft.com/office/officeart/2008/layout/LinedList"/>
    <dgm:cxn modelId="{08CB063A-C753-AA40-B21A-A19A10B3B540}" type="presParOf" srcId="{5A1CF6F6-3D91-C24E-A803-08B86EA11807}" destId="{ADCF497E-105A-C44D-A0BC-17B9FF8D886A}" srcOrd="3" destOrd="0" presId="urn:microsoft.com/office/officeart/2008/layout/LinedList"/>
    <dgm:cxn modelId="{1A97E705-A382-594B-8223-268CD57DF61D}" type="presParOf" srcId="{ADCF497E-105A-C44D-A0BC-17B9FF8D886A}" destId="{5F5304CC-4D63-CC4D-89A0-845B67EC58EE}" srcOrd="0" destOrd="0" presId="urn:microsoft.com/office/officeart/2008/layout/LinedList"/>
    <dgm:cxn modelId="{DF1C1564-3C1C-C741-AD19-9385D09EE992}" type="presParOf" srcId="{ADCF497E-105A-C44D-A0BC-17B9FF8D886A}" destId="{CD5C8FF6-C5C2-914E-9503-F4632D626B23}" srcOrd="1" destOrd="0" presId="urn:microsoft.com/office/officeart/2008/layout/LinedList"/>
    <dgm:cxn modelId="{01818817-6FF1-754E-8509-530806196758}" type="presParOf" srcId="{5A1CF6F6-3D91-C24E-A803-08B86EA11807}" destId="{91837E37-234A-0346-9E66-0805DF56FEB8}" srcOrd="4" destOrd="0" presId="urn:microsoft.com/office/officeart/2008/layout/LinedList"/>
    <dgm:cxn modelId="{CE921D14-ACE0-2C40-8A75-92421D5B1B00}" type="presParOf" srcId="{5A1CF6F6-3D91-C24E-A803-08B86EA11807}" destId="{29E8367B-B4E1-B644-B104-12F36396E24E}" srcOrd="5" destOrd="0" presId="urn:microsoft.com/office/officeart/2008/layout/LinedList"/>
    <dgm:cxn modelId="{B547238B-E1E1-744E-A076-9FB5946343B2}" type="presParOf" srcId="{29E8367B-B4E1-B644-B104-12F36396E24E}" destId="{CC6025A8-9B8A-8840-8322-55F7F9F340D1}" srcOrd="0" destOrd="0" presId="urn:microsoft.com/office/officeart/2008/layout/LinedList"/>
    <dgm:cxn modelId="{7F0B9A1D-FF01-044B-8E2F-259F260BC733}" type="presParOf" srcId="{29E8367B-B4E1-B644-B104-12F36396E24E}" destId="{F9DB0161-2BDA-164A-B3EA-F2ED285B0BCB}" srcOrd="1" destOrd="0" presId="urn:microsoft.com/office/officeart/2008/layout/LinedList"/>
    <dgm:cxn modelId="{54F2DC4B-FFEF-C142-BD89-94B121B9C09B}" type="presParOf" srcId="{5A1CF6F6-3D91-C24E-A803-08B86EA11807}" destId="{CBD7E0D4-0A5E-5C4D-AC63-1421EC23BB0B}" srcOrd="6" destOrd="0" presId="urn:microsoft.com/office/officeart/2008/layout/LinedList"/>
    <dgm:cxn modelId="{FC11ABD5-1AFB-AD4B-B377-F19AB611C8DB}" type="presParOf" srcId="{5A1CF6F6-3D91-C24E-A803-08B86EA11807}" destId="{DD69C4B7-28A9-6E4B-BF99-F049A24E51FD}" srcOrd="7" destOrd="0" presId="urn:microsoft.com/office/officeart/2008/layout/LinedList"/>
    <dgm:cxn modelId="{7D8CB653-0E1F-F24E-9B9C-DD0057CCAA0A}" type="presParOf" srcId="{DD69C4B7-28A9-6E4B-BF99-F049A24E51FD}" destId="{40FE1E30-5B09-2444-8398-44DAB2BDB290}" srcOrd="0" destOrd="0" presId="urn:microsoft.com/office/officeart/2008/layout/LinedList"/>
    <dgm:cxn modelId="{AE3A1230-F2C9-8948-A059-8C9B71CCC985}" type="presParOf" srcId="{DD69C4B7-28A9-6E4B-BF99-F049A24E51FD}" destId="{44A1C9C7-D6FE-2242-AF94-F6F54AC82CDB}" srcOrd="1" destOrd="0" presId="urn:microsoft.com/office/officeart/2008/layout/LinedList"/>
    <dgm:cxn modelId="{E3D0CEDB-F103-C148-B8F5-767B0D9D1738}" type="presParOf" srcId="{5A1CF6F6-3D91-C24E-A803-08B86EA11807}" destId="{35C1FA53-9B7B-B54F-BBF6-DE5DB95A09CB}" srcOrd="8" destOrd="0" presId="urn:microsoft.com/office/officeart/2008/layout/LinedList"/>
    <dgm:cxn modelId="{90A312B2-30E5-3D4A-90F6-3B0B2CACC51D}" type="presParOf" srcId="{5A1CF6F6-3D91-C24E-A803-08B86EA11807}" destId="{A38CA7B3-F079-A748-B93F-50DCA8C0E891}" srcOrd="9" destOrd="0" presId="urn:microsoft.com/office/officeart/2008/layout/LinedList"/>
    <dgm:cxn modelId="{5CB31246-A941-E849-8AE9-C6903FE8CEA7}" type="presParOf" srcId="{A38CA7B3-F079-A748-B93F-50DCA8C0E891}" destId="{E1C6716D-282A-AF4D-BECB-2823300C4FBB}" srcOrd="0" destOrd="0" presId="urn:microsoft.com/office/officeart/2008/layout/LinedList"/>
    <dgm:cxn modelId="{D9B888CD-8719-5F45-A836-47051020A3BC}" type="presParOf" srcId="{A38CA7B3-F079-A748-B93F-50DCA8C0E891}" destId="{EE29770C-8E5B-BB40-BB47-80AD4320E0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7EF26E-72C8-4862-B0FB-8E609E32738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409F715-61C9-4EED-A4B8-2FBF276DA07B}">
      <dgm:prSet/>
      <dgm:spPr/>
      <dgm:t>
        <a:bodyPr/>
        <a:lstStyle/>
        <a:p>
          <a:r>
            <a:rPr lang="en-US"/>
            <a:t>Unified runner automates evaluation lifecycle</a:t>
          </a:r>
        </a:p>
      </dgm:t>
    </dgm:pt>
    <dgm:pt modelId="{BB516702-7855-4FA2-BCC5-3D25A81A89D8}" type="parTrans" cxnId="{8F24A60D-BB5F-4B4F-B206-C8EFD16EEE38}">
      <dgm:prSet/>
      <dgm:spPr/>
      <dgm:t>
        <a:bodyPr/>
        <a:lstStyle/>
        <a:p>
          <a:endParaRPr lang="en-US"/>
        </a:p>
      </dgm:t>
    </dgm:pt>
    <dgm:pt modelId="{436F5E57-9B4F-4F23-8D03-74606FC021EB}" type="sibTrans" cxnId="{8F24A60D-BB5F-4B4F-B206-C8EFD16EEE38}">
      <dgm:prSet/>
      <dgm:spPr/>
      <dgm:t>
        <a:bodyPr/>
        <a:lstStyle/>
        <a:p>
          <a:endParaRPr lang="en-US"/>
        </a:p>
      </dgm:t>
    </dgm:pt>
    <dgm:pt modelId="{40B5BB06-2368-4976-B715-5C7EDB1E7474}">
      <dgm:prSet/>
      <dgm:spPr/>
      <dgm:t>
        <a:bodyPr/>
        <a:lstStyle/>
        <a:p>
          <a:r>
            <a:rPr lang="en-US"/>
            <a:t>Executes GA runs and random testing for comparison</a:t>
          </a:r>
        </a:p>
      </dgm:t>
    </dgm:pt>
    <dgm:pt modelId="{ACECCAA6-7942-44FB-8D2F-5ABE344DF3B3}" type="parTrans" cxnId="{C7494436-183B-40E9-80D8-7063CA02ACF1}">
      <dgm:prSet/>
      <dgm:spPr/>
      <dgm:t>
        <a:bodyPr/>
        <a:lstStyle/>
        <a:p>
          <a:endParaRPr lang="en-US"/>
        </a:p>
      </dgm:t>
    </dgm:pt>
    <dgm:pt modelId="{7627F95D-7552-499E-9667-F63CDFF84F37}" type="sibTrans" cxnId="{C7494436-183B-40E9-80D8-7063CA02ACF1}">
      <dgm:prSet/>
      <dgm:spPr/>
      <dgm:t>
        <a:bodyPr/>
        <a:lstStyle/>
        <a:p>
          <a:endParaRPr lang="en-US"/>
        </a:p>
      </dgm:t>
    </dgm:pt>
    <dgm:pt modelId="{091F8FD6-396A-40BE-96BC-6632048F8060}">
      <dgm:prSet/>
      <dgm:spPr/>
      <dgm:t>
        <a:bodyPr/>
        <a:lstStyle/>
        <a:p>
          <a:r>
            <a:rPr lang="en-US"/>
            <a:t>Collects mutation scores, fitness histories, performance stats</a:t>
          </a:r>
        </a:p>
      </dgm:t>
    </dgm:pt>
    <dgm:pt modelId="{8FCA90EF-5AEB-43DE-AD82-8ACB8791CF82}" type="parTrans" cxnId="{9953E875-7D89-4D4E-9DAA-C616540C7884}">
      <dgm:prSet/>
      <dgm:spPr/>
      <dgm:t>
        <a:bodyPr/>
        <a:lstStyle/>
        <a:p>
          <a:endParaRPr lang="en-US"/>
        </a:p>
      </dgm:t>
    </dgm:pt>
    <dgm:pt modelId="{4C988E81-E184-46CC-A54C-33BDE474C5FD}" type="sibTrans" cxnId="{9953E875-7D89-4D4E-9DAA-C616540C7884}">
      <dgm:prSet/>
      <dgm:spPr/>
      <dgm:t>
        <a:bodyPr/>
        <a:lstStyle/>
        <a:p>
          <a:endParaRPr lang="en-US"/>
        </a:p>
      </dgm:t>
    </dgm:pt>
    <dgm:pt modelId="{F6B35FD5-A382-4B30-9FB7-CEA45D97CA81}">
      <dgm:prSet/>
      <dgm:spPr/>
      <dgm:t>
        <a:bodyPr/>
        <a:lstStyle/>
        <a:p>
          <a:r>
            <a:rPr lang="en-US"/>
            <a:t>Outputs JSON summaries for downstream processing</a:t>
          </a:r>
        </a:p>
      </dgm:t>
    </dgm:pt>
    <dgm:pt modelId="{DD5009CA-CA85-4F5A-9F51-EB70CEEE7B45}" type="parTrans" cxnId="{7A6C906C-AF69-40D1-8AB8-4CF21FCFAD51}">
      <dgm:prSet/>
      <dgm:spPr/>
      <dgm:t>
        <a:bodyPr/>
        <a:lstStyle/>
        <a:p>
          <a:endParaRPr lang="en-US"/>
        </a:p>
      </dgm:t>
    </dgm:pt>
    <dgm:pt modelId="{97B7B5C4-4337-45B4-A0EE-A85990DD9DF3}" type="sibTrans" cxnId="{7A6C906C-AF69-40D1-8AB8-4CF21FCFAD51}">
      <dgm:prSet/>
      <dgm:spPr/>
      <dgm:t>
        <a:bodyPr/>
        <a:lstStyle/>
        <a:p>
          <a:endParaRPr lang="en-US"/>
        </a:p>
      </dgm:t>
    </dgm:pt>
    <dgm:pt modelId="{DC82395F-8170-45AE-A99F-AD59747AB287}">
      <dgm:prSet/>
      <dgm:spPr/>
      <dgm:t>
        <a:bodyPr/>
        <a:lstStyle/>
        <a:p>
          <a:r>
            <a:rPr lang="en-US"/>
            <a:t>Includes visualization components for plots</a:t>
          </a:r>
        </a:p>
      </dgm:t>
    </dgm:pt>
    <dgm:pt modelId="{21442495-E5D6-4BC4-B7E1-D4B7A3AE18E5}" type="parTrans" cxnId="{826BD10A-D686-432F-AC84-5109D6260B58}">
      <dgm:prSet/>
      <dgm:spPr/>
      <dgm:t>
        <a:bodyPr/>
        <a:lstStyle/>
        <a:p>
          <a:endParaRPr lang="en-US"/>
        </a:p>
      </dgm:t>
    </dgm:pt>
    <dgm:pt modelId="{5512C4B9-53D9-4DAE-BBE4-9BB8AD257A9F}" type="sibTrans" cxnId="{826BD10A-D686-432F-AC84-5109D6260B58}">
      <dgm:prSet/>
      <dgm:spPr/>
      <dgm:t>
        <a:bodyPr/>
        <a:lstStyle/>
        <a:p>
          <a:endParaRPr lang="en-US"/>
        </a:p>
      </dgm:t>
    </dgm:pt>
    <dgm:pt modelId="{3ADC3A9B-A769-5C43-823C-2E0E264F4727}" type="pres">
      <dgm:prSet presAssocID="{1B7EF26E-72C8-4862-B0FB-8E609E327381}" presName="linear" presStyleCnt="0">
        <dgm:presLayoutVars>
          <dgm:animLvl val="lvl"/>
          <dgm:resizeHandles val="exact"/>
        </dgm:presLayoutVars>
      </dgm:prSet>
      <dgm:spPr/>
    </dgm:pt>
    <dgm:pt modelId="{6DAE68A4-E4E7-6C4D-9961-EF9678174096}" type="pres">
      <dgm:prSet presAssocID="{0409F715-61C9-4EED-A4B8-2FBF276DA07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35AF96-28B2-C844-87C6-7BEB9A11CE48}" type="pres">
      <dgm:prSet presAssocID="{436F5E57-9B4F-4F23-8D03-74606FC021EB}" presName="spacer" presStyleCnt="0"/>
      <dgm:spPr/>
    </dgm:pt>
    <dgm:pt modelId="{4632711A-7F23-1749-99E7-A6E9A091F8BD}" type="pres">
      <dgm:prSet presAssocID="{40B5BB06-2368-4976-B715-5C7EDB1E747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A53E41B-3D83-2443-922B-8955CADD4091}" type="pres">
      <dgm:prSet presAssocID="{7627F95D-7552-499E-9667-F63CDFF84F37}" presName="spacer" presStyleCnt="0"/>
      <dgm:spPr/>
    </dgm:pt>
    <dgm:pt modelId="{9C21C337-A69C-1442-ABE3-581DD05401EF}" type="pres">
      <dgm:prSet presAssocID="{091F8FD6-396A-40BE-96BC-6632048F806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7087FEE-8DD6-4142-9252-EFCF33B05B5D}" type="pres">
      <dgm:prSet presAssocID="{4C988E81-E184-46CC-A54C-33BDE474C5FD}" presName="spacer" presStyleCnt="0"/>
      <dgm:spPr/>
    </dgm:pt>
    <dgm:pt modelId="{2835B838-EBEE-964A-B872-041EDA32BE72}" type="pres">
      <dgm:prSet presAssocID="{F6B35FD5-A382-4B30-9FB7-CEA45D97CA8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43D8BE-6F6D-A741-A45A-1F1B3D2423EA}" type="pres">
      <dgm:prSet presAssocID="{97B7B5C4-4337-45B4-A0EE-A85990DD9DF3}" presName="spacer" presStyleCnt="0"/>
      <dgm:spPr/>
    </dgm:pt>
    <dgm:pt modelId="{8ECA0BB7-1C42-C44C-8276-E78BB7DB5AF2}" type="pres">
      <dgm:prSet presAssocID="{DC82395F-8170-45AE-A99F-AD59747AB28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F1FA803-E930-144B-A683-005287B2DB21}" type="presOf" srcId="{1B7EF26E-72C8-4862-B0FB-8E609E327381}" destId="{3ADC3A9B-A769-5C43-823C-2E0E264F4727}" srcOrd="0" destOrd="0" presId="urn:microsoft.com/office/officeart/2005/8/layout/vList2"/>
    <dgm:cxn modelId="{826BD10A-D686-432F-AC84-5109D6260B58}" srcId="{1B7EF26E-72C8-4862-B0FB-8E609E327381}" destId="{DC82395F-8170-45AE-A99F-AD59747AB287}" srcOrd="4" destOrd="0" parTransId="{21442495-E5D6-4BC4-B7E1-D4B7A3AE18E5}" sibTransId="{5512C4B9-53D9-4DAE-BBE4-9BB8AD257A9F}"/>
    <dgm:cxn modelId="{B2F70C0D-8A41-5E42-A0E6-2D3CDBC8F510}" type="presOf" srcId="{0409F715-61C9-4EED-A4B8-2FBF276DA07B}" destId="{6DAE68A4-E4E7-6C4D-9961-EF9678174096}" srcOrd="0" destOrd="0" presId="urn:microsoft.com/office/officeart/2005/8/layout/vList2"/>
    <dgm:cxn modelId="{8F24A60D-BB5F-4B4F-B206-C8EFD16EEE38}" srcId="{1B7EF26E-72C8-4862-B0FB-8E609E327381}" destId="{0409F715-61C9-4EED-A4B8-2FBF276DA07B}" srcOrd="0" destOrd="0" parTransId="{BB516702-7855-4FA2-BCC5-3D25A81A89D8}" sibTransId="{436F5E57-9B4F-4F23-8D03-74606FC021EB}"/>
    <dgm:cxn modelId="{C7494436-183B-40E9-80D8-7063CA02ACF1}" srcId="{1B7EF26E-72C8-4862-B0FB-8E609E327381}" destId="{40B5BB06-2368-4976-B715-5C7EDB1E7474}" srcOrd="1" destOrd="0" parTransId="{ACECCAA6-7942-44FB-8D2F-5ABE344DF3B3}" sibTransId="{7627F95D-7552-499E-9667-F63CDFF84F37}"/>
    <dgm:cxn modelId="{BC4DA93C-E3F7-3C40-B9E3-16E62F77E981}" type="presOf" srcId="{F6B35FD5-A382-4B30-9FB7-CEA45D97CA81}" destId="{2835B838-EBEE-964A-B872-041EDA32BE72}" srcOrd="0" destOrd="0" presId="urn:microsoft.com/office/officeart/2005/8/layout/vList2"/>
    <dgm:cxn modelId="{C0EF4058-9A7A-9348-B3BD-91CB8DED1478}" type="presOf" srcId="{091F8FD6-396A-40BE-96BC-6632048F8060}" destId="{9C21C337-A69C-1442-ABE3-581DD05401EF}" srcOrd="0" destOrd="0" presId="urn:microsoft.com/office/officeart/2005/8/layout/vList2"/>
    <dgm:cxn modelId="{7A6C906C-AF69-40D1-8AB8-4CF21FCFAD51}" srcId="{1B7EF26E-72C8-4862-B0FB-8E609E327381}" destId="{F6B35FD5-A382-4B30-9FB7-CEA45D97CA81}" srcOrd="3" destOrd="0" parTransId="{DD5009CA-CA85-4F5A-9F51-EB70CEEE7B45}" sibTransId="{97B7B5C4-4337-45B4-A0EE-A85990DD9DF3}"/>
    <dgm:cxn modelId="{9953E875-7D89-4D4E-9DAA-C616540C7884}" srcId="{1B7EF26E-72C8-4862-B0FB-8E609E327381}" destId="{091F8FD6-396A-40BE-96BC-6632048F8060}" srcOrd="2" destOrd="0" parTransId="{8FCA90EF-5AEB-43DE-AD82-8ACB8791CF82}" sibTransId="{4C988E81-E184-46CC-A54C-33BDE474C5FD}"/>
    <dgm:cxn modelId="{BBA449AB-D2AE-094D-9E29-2AE317800AAD}" type="presOf" srcId="{40B5BB06-2368-4976-B715-5C7EDB1E7474}" destId="{4632711A-7F23-1749-99E7-A6E9A091F8BD}" srcOrd="0" destOrd="0" presId="urn:microsoft.com/office/officeart/2005/8/layout/vList2"/>
    <dgm:cxn modelId="{70FFD1B0-3B08-FE46-A011-DE8353DD6DDF}" type="presOf" srcId="{DC82395F-8170-45AE-A99F-AD59747AB287}" destId="{8ECA0BB7-1C42-C44C-8276-E78BB7DB5AF2}" srcOrd="0" destOrd="0" presId="urn:microsoft.com/office/officeart/2005/8/layout/vList2"/>
    <dgm:cxn modelId="{21FB8A25-31F2-1441-8F0C-8A5FFB8443F3}" type="presParOf" srcId="{3ADC3A9B-A769-5C43-823C-2E0E264F4727}" destId="{6DAE68A4-E4E7-6C4D-9961-EF9678174096}" srcOrd="0" destOrd="0" presId="urn:microsoft.com/office/officeart/2005/8/layout/vList2"/>
    <dgm:cxn modelId="{7D861859-3C7A-F048-87EE-33F56CF2B66F}" type="presParOf" srcId="{3ADC3A9B-A769-5C43-823C-2E0E264F4727}" destId="{3635AF96-28B2-C844-87C6-7BEB9A11CE48}" srcOrd="1" destOrd="0" presId="urn:microsoft.com/office/officeart/2005/8/layout/vList2"/>
    <dgm:cxn modelId="{FA2FEF47-8F04-804C-A544-324251BD280F}" type="presParOf" srcId="{3ADC3A9B-A769-5C43-823C-2E0E264F4727}" destId="{4632711A-7F23-1749-99E7-A6E9A091F8BD}" srcOrd="2" destOrd="0" presId="urn:microsoft.com/office/officeart/2005/8/layout/vList2"/>
    <dgm:cxn modelId="{1AAE962B-D6FB-884A-9CDA-80B621312593}" type="presParOf" srcId="{3ADC3A9B-A769-5C43-823C-2E0E264F4727}" destId="{5A53E41B-3D83-2443-922B-8955CADD4091}" srcOrd="3" destOrd="0" presId="urn:microsoft.com/office/officeart/2005/8/layout/vList2"/>
    <dgm:cxn modelId="{95D45F48-CA6D-1A4C-87AB-BC0F412E3999}" type="presParOf" srcId="{3ADC3A9B-A769-5C43-823C-2E0E264F4727}" destId="{9C21C337-A69C-1442-ABE3-581DD05401EF}" srcOrd="4" destOrd="0" presId="urn:microsoft.com/office/officeart/2005/8/layout/vList2"/>
    <dgm:cxn modelId="{17426A0E-D3B7-4440-A278-7A8725808A29}" type="presParOf" srcId="{3ADC3A9B-A769-5C43-823C-2E0E264F4727}" destId="{17087FEE-8DD6-4142-9252-EFCF33B05B5D}" srcOrd="5" destOrd="0" presId="urn:microsoft.com/office/officeart/2005/8/layout/vList2"/>
    <dgm:cxn modelId="{885505ED-A235-8248-B7A3-4D35B1D23C6C}" type="presParOf" srcId="{3ADC3A9B-A769-5C43-823C-2E0E264F4727}" destId="{2835B838-EBEE-964A-B872-041EDA32BE72}" srcOrd="6" destOrd="0" presId="urn:microsoft.com/office/officeart/2005/8/layout/vList2"/>
    <dgm:cxn modelId="{85C8C17C-2F69-564D-AA00-173A8BC81504}" type="presParOf" srcId="{3ADC3A9B-A769-5C43-823C-2E0E264F4727}" destId="{CB43D8BE-6F6D-A741-A45A-1F1B3D2423EA}" srcOrd="7" destOrd="0" presId="urn:microsoft.com/office/officeart/2005/8/layout/vList2"/>
    <dgm:cxn modelId="{D99E46F5-56CE-6748-A6E2-5919ABF59357}" type="presParOf" srcId="{3ADC3A9B-A769-5C43-823C-2E0E264F4727}" destId="{8ECA0BB7-1C42-C44C-8276-E78BB7DB5AF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802045-625A-4463-9B9F-6CF138E4BFC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C69504D-CDAB-4CA9-A4CC-D9DCD024EDB0}">
      <dgm:prSet/>
      <dgm:spPr/>
      <dgm:t>
        <a:bodyPr/>
        <a:lstStyle/>
        <a:p>
          <a:r>
            <a:rPr lang="en-US"/>
            <a:t>GA converges to high mutation scores early</a:t>
          </a:r>
        </a:p>
      </dgm:t>
    </dgm:pt>
    <dgm:pt modelId="{175564B7-D479-476A-BBB3-4972685BACF9}" type="parTrans" cxnId="{B5D47D74-229D-4AAE-BF5F-7158693BE9D8}">
      <dgm:prSet/>
      <dgm:spPr/>
      <dgm:t>
        <a:bodyPr/>
        <a:lstStyle/>
        <a:p>
          <a:endParaRPr lang="en-US"/>
        </a:p>
      </dgm:t>
    </dgm:pt>
    <dgm:pt modelId="{13000E3A-00F5-4A4F-A24C-6AFA82AB8673}" type="sibTrans" cxnId="{B5D47D74-229D-4AAE-BF5F-7158693BE9D8}">
      <dgm:prSet/>
      <dgm:spPr/>
      <dgm:t>
        <a:bodyPr/>
        <a:lstStyle/>
        <a:p>
          <a:endParaRPr lang="en-US"/>
        </a:p>
      </dgm:t>
    </dgm:pt>
    <dgm:pt modelId="{BD52ED81-8D70-4C4D-8A9E-81CF41489A1A}">
      <dgm:prSet/>
      <dgm:spPr/>
      <dgm:t>
        <a:bodyPr/>
        <a:lstStyle/>
        <a:p>
          <a:r>
            <a:rPr lang="en-US"/>
            <a:t>Preserves strong solutions across generations</a:t>
          </a:r>
        </a:p>
      </dgm:t>
    </dgm:pt>
    <dgm:pt modelId="{3155E189-6A83-4F08-BA22-F18FAC8A5326}" type="parTrans" cxnId="{620213C7-3305-449E-B956-BD825E92E197}">
      <dgm:prSet/>
      <dgm:spPr/>
      <dgm:t>
        <a:bodyPr/>
        <a:lstStyle/>
        <a:p>
          <a:endParaRPr lang="en-US"/>
        </a:p>
      </dgm:t>
    </dgm:pt>
    <dgm:pt modelId="{B1AEDD4D-C4A9-43BF-AFCA-0FD19934A219}" type="sibTrans" cxnId="{620213C7-3305-449E-B956-BD825E92E197}">
      <dgm:prSet/>
      <dgm:spPr/>
      <dgm:t>
        <a:bodyPr/>
        <a:lstStyle/>
        <a:p>
          <a:endParaRPr lang="en-US"/>
        </a:p>
      </dgm:t>
    </dgm:pt>
    <dgm:pt modelId="{B3F2D8F1-FE26-4114-90E2-2E068F8CF98D}">
      <dgm:prSet/>
      <dgm:spPr/>
      <dgm:t>
        <a:bodyPr/>
        <a:lstStyle/>
        <a:p>
          <a:r>
            <a:rPr lang="en-US"/>
            <a:t>GA matched or outperformed random testing on all benchmarks</a:t>
          </a:r>
        </a:p>
      </dgm:t>
    </dgm:pt>
    <dgm:pt modelId="{EA94C65F-83DA-4199-AC29-026D1C7F0E2D}" type="parTrans" cxnId="{E006E975-6DDC-4CE2-B6F1-E69A7CE667EE}">
      <dgm:prSet/>
      <dgm:spPr/>
      <dgm:t>
        <a:bodyPr/>
        <a:lstStyle/>
        <a:p>
          <a:endParaRPr lang="en-US"/>
        </a:p>
      </dgm:t>
    </dgm:pt>
    <dgm:pt modelId="{0D3F69E5-615E-4136-A3D6-8BDB40750280}" type="sibTrans" cxnId="{E006E975-6DDC-4CE2-B6F1-E69A7CE667EE}">
      <dgm:prSet/>
      <dgm:spPr/>
      <dgm:t>
        <a:bodyPr/>
        <a:lstStyle/>
        <a:p>
          <a:endParaRPr lang="en-US"/>
        </a:p>
      </dgm:t>
    </dgm:pt>
    <dgm:pt modelId="{EFA550A2-5C8F-4342-BFD5-A98D9EDC73FD}">
      <dgm:prSet/>
      <dgm:spPr/>
      <dgm:t>
        <a:bodyPr/>
        <a:lstStyle/>
        <a:p>
          <a:r>
            <a:rPr lang="en-US"/>
            <a:t>Greater complexity → larger performance gap</a:t>
          </a:r>
        </a:p>
      </dgm:t>
    </dgm:pt>
    <dgm:pt modelId="{E6B6BFCC-182A-4933-9A97-B04FE298362C}" type="parTrans" cxnId="{EE5BBC9D-808D-4F81-8777-D0EA68A756C7}">
      <dgm:prSet/>
      <dgm:spPr/>
      <dgm:t>
        <a:bodyPr/>
        <a:lstStyle/>
        <a:p>
          <a:endParaRPr lang="en-US"/>
        </a:p>
      </dgm:t>
    </dgm:pt>
    <dgm:pt modelId="{073EB3A9-0282-4A43-A9B3-9F66FDEC9541}" type="sibTrans" cxnId="{EE5BBC9D-808D-4F81-8777-D0EA68A756C7}">
      <dgm:prSet/>
      <dgm:spPr/>
      <dgm:t>
        <a:bodyPr/>
        <a:lstStyle/>
        <a:p>
          <a:endParaRPr lang="en-US"/>
        </a:p>
      </dgm:t>
    </dgm:pt>
    <dgm:pt modelId="{79C098BC-6B38-444D-B318-FA734F309320}" type="pres">
      <dgm:prSet presAssocID="{7C802045-625A-4463-9B9F-6CF138E4BFC6}" presName="linear" presStyleCnt="0">
        <dgm:presLayoutVars>
          <dgm:animLvl val="lvl"/>
          <dgm:resizeHandles val="exact"/>
        </dgm:presLayoutVars>
      </dgm:prSet>
      <dgm:spPr/>
    </dgm:pt>
    <dgm:pt modelId="{A47547CB-A723-5D4D-8D60-23288CCD9AF5}" type="pres">
      <dgm:prSet presAssocID="{0C69504D-CDAB-4CA9-A4CC-D9DCD024EDB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8CE84D-B909-1D4A-AAA5-BE089D5FCC92}" type="pres">
      <dgm:prSet presAssocID="{13000E3A-00F5-4A4F-A24C-6AFA82AB8673}" presName="spacer" presStyleCnt="0"/>
      <dgm:spPr/>
    </dgm:pt>
    <dgm:pt modelId="{8C6186F3-3195-6F4B-89C3-1DAA79842D9E}" type="pres">
      <dgm:prSet presAssocID="{BD52ED81-8D70-4C4D-8A9E-81CF41489A1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4AFD57A-BD62-B541-A76F-ED5F75E176FD}" type="pres">
      <dgm:prSet presAssocID="{B1AEDD4D-C4A9-43BF-AFCA-0FD19934A219}" presName="spacer" presStyleCnt="0"/>
      <dgm:spPr/>
    </dgm:pt>
    <dgm:pt modelId="{6736B63A-AA46-9843-81E3-87E089333265}" type="pres">
      <dgm:prSet presAssocID="{B3F2D8F1-FE26-4114-90E2-2E068F8CF9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D91B9C-9E33-7B40-82F8-82AEB257532A}" type="pres">
      <dgm:prSet presAssocID="{0D3F69E5-615E-4136-A3D6-8BDB40750280}" presName="spacer" presStyleCnt="0"/>
      <dgm:spPr/>
    </dgm:pt>
    <dgm:pt modelId="{50BDD44A-A232-3A49-B044-450BD7B3279A}" type="pres">
      <dgm:prSet presAssocID="{EFA550A2-5C8F-4342-BFD5-A98D9EDC73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B9CB28-8BE4-B746-B0B5-EF638F2519B8}" type="presOf" srcId="{0C69504D-CDAB-4CA9-A4CC-D9DCD024EDB0}" destId="{A47547CB-A723-5D4D-8D60-23288CCD9AF5}" srcOrd="0" destOrd="0" presId="urn:microsoft.com/office/officeart/2005/8/layout/vList2"/>
    <dgm:cxn modelId="{B5D47D74-229D-4AAE-BF5F-7158693BE9D8}" srcId="{7C802045-625A-4463-9B9F-6CF138E4BFC6}" destId="{0C69504D-CDAB-4CA9-A4CC-D9DCD024EDB0}" srcOrd="0" destOrd="0" parTransId="{175564B7-D479-476A-BBB3-4972685BACF9}" sibTransId="{13000E3A-00F5-4A4F-A24C-6AFA82AB8673}"/>
    <dgm:cxn modelId="{E006E975-6DDC-4CE2-B6F1-E69A7CE667EE}" srcId="{7C802045-625A-4463-9B9F-6CF138E4BFC6}" destId="{B3F2D8F1-FE26-4114-90E2-2E068F8CF98D}" srcOrd="2" destOrd="0" parTransId="{EA94C65F-83DA-4199-AC29-026D1C7F0E2D}" sibTransId="{0D3F69E5-615E-4136-A3D6-8BDB40750280}"/>
    <dgm:cxn modelId="{40129277-A973-7940-A686-D570662B6091}" type="presOf" srcId="{BD52ED81-8D70-4C4D-8A9E-81CF41489A1A}" destId="{8C6186F3-3195-6F4B-89C3-1DAA79842D9E}" srcOrd="0" destOrd="0" presId="urn:microsoft.com/office/officeart/2005/8/layout/vList2"/>
    <dgm:cxn modelId="{EE5BBC9D-808D-4F81-8777-D0EA68A756C7}" srcId="{7C802045-625A-4463-9B9F-6CF138E4BFC6}" destId="{EFA550A2-5C8F-4342-BFD5-A98D9EDC73FD}" srcOrd="3" destOrd="0" parTransId="{E6B6BFCC-182A-4933-9A97-B04FE298362C}" sibTransId="{073EB3A9-0282-4A43-A9B3-9F66FDEC9541}"/>
    <dgm:cxn modelId="{620213C7-3305-449E-B956-BD825E92E197}" srcId="{7C802045-625A-4463-9B9F-6CF138E4BFC6}" destId="{BD52ED81-8D70-4C4D-8A9E-81CF41489A1A}" srcOrd="1" destOrd="0" parTransId="{3155E189-6A83-4F08-BA22-F18FAC8A5326}" sibTransId="{B1AEDD4D-C4A9-43BF-AFCA-0FD19934A219}"/>
    <dgm:cxn modelId="{EB5AA6CD-1C47-814B-B4B4-27D3050B91ED}" type="presOf" srcId="{B3F2D8F1-FE26-4114-90E2-2E068F8CF98D}" destId="{6736B63A-AA46-9843-81E3-87E089333265}" srcOrd="0" destOrd="0" presId="urn:microsoft.com/office/officeart/2005/8/layout/vList2"/>
    <dgm:cxn modelId="{FBA579E4-4F12-B44F-B7EE-94A2C25996AD}" type="presOf" srcId="{EFA550A2-5C8F-4342-BFD5-A98D9EDC73FD}" destId="{50BDD44A-A232-3A49-B044-450BD7B3279A}" srcOrd="0" destOrd="0" presId="urn:microsoft.com/office/officeart/2005/8/layout/vList2"/>
    <dgm:cxn modelId="{E736E8E9-617F-6E4B-B3E2-955265D8777C}" type="presOf" srcId="{7C802045-625A-4463-9B9F-6CF138E4BFC6}" destId="{79C098BC-6B38-444D-B318-FA734F309320}" srcOrd="0" destOrd="0" presId="urn:microsoft.com/office/officeart/2005/8/layout/vList2"/>
    <dgm:cxn modelId="{5EA8852D-60DE-644F-A604-8577E742E394}" type="presParOf" srcId="{79C098BC-6B38-444D-B318-FA734F309320}" destId="{A47547CB-A723-5D4D-8D60-23288CCD9AF5}" srcOrd="0" destOrd="0" presId="urn:microsoft.com/office/officeart/2005/8/layout/vList2"/>
    <dgm:cxn modelId="{FACA0543-37E6-7746-89CB-E381ADAD8B8F}" type="presParOf" srcId="{79C098BC-6B38-444D-B318-FA734F309320}" destId="{4F8CE84D-B909-1D4A-AAA5-BE089D5FCC92}" srcOrd="1" destOrd="0" presId="urn:microsoft.com/office/officeart/2005/8/layout/vList2"/>
    <dgm:cxn modelId="{60410C6D-7F11-1442-A9C6-E7E22FCEB2A2}" type="presParOf" srcId="{79C098BC-6B38-444D-B318-FA734F309320}" destId="{8C6186F3-3195-6F4B-89C3-1DAA79842D9E}" srcOrd="2" destOrd="0" presId="urn:microsoft.com/office/officeart/2005/8/layout/vList2"/>
    <dgm:cxn modelId="{5A911285-01B5-5F48-8B46-5442202FD676}" type="presParOf" srcId="{79C098BC-6B38-444D-B318-FA734F309320}" destId="{A4AFD57A-BD62-B541-A76F-ED5F75E176FD}" srcOrd="3" destOrd="0" presId="urn:microsoft.com/office/officeart/2005/8/layout/vList2"/>
    <dgm:cxn modelId="{F23D33DA-8D1B-0C42-A5A8-78BD4EEC186C}" type="presParOf" srcId="{79C098BC-6B38-444D-B318-FA734F309320}" destId="{6736B63A-AA46-9843-81E3-87E089333265}" srcOrd="4" destOrd="0" presId="urn:microsoft.com/office/officeart/2005/8/layout/vList2"/>
    <dgm:cxn modelId="{D2D60CDB-AA5E-E240-8541-DA300C44FA05}" type="presParOf" srcId="{79C098BC-6B38-444D-B318-FA734F309320}" destId="{D9D91B9C-9E33-7B40-82F8-82AEB257532A}" srcOrd="5" destOrd="0" presId="urn:microsoft.com/office/officeart/2005/8/layout/vList2"/>
    <dgm:cxn modelId="{AED9E2A3-CEE1-4640-B3A1-1E53D33EA454}" type="presParOf" srcId="{79C098BC-6B38-444D-B318-FA734F309320}" destId="{50BDD44A-A232-3A49-B044-450BD7B3279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35A300-E4AF-43DE-8EF0-3FB3F63950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208B80-29A4-464F-B702-32B06783FA63}">
      <dgm:prSet/>
      <dgm:spPr/>
      <dgm:t>
        <a:bodyPr/>
        <a:lstStyle/>
        <a:p>
          <a:pPr>
            <a:defRPr cap="all"/>
          </a:pPr>
          <a:r>
            <a:rPr lang="en-US"/>
            <a:t>EvoBug shows benefits of GA-guided mutation testing</a:t>
          </a:r>
        </a:p>
      </dgm:t>
    </dgm:pt>
    <dgm:pt modelId="{27F5DE55-0C70-4A41-99AB-8472C79F50F7}" type="parTrans" cxnId="{507EDA8F-72AE-4799-8A22-AE2A550DC7FD}">
      <dgm:prSet/>
      <dgm:spPr/>
      <dgm:t>
        <a:bodyPr/>
        <a:lstStyle/>
        <a:p>
          <a:endParaRPr lang="en-US"/>
        </a:p>
      </dgm:t>
    </dgm:pt>
    <dgm:pt modelId="{131760B1-C07A-48EF-A3A7-EB565CE6C02C}" type="sibTrans" cxnId="{507EDA8F-72AE-4799-8A22-AE2A550DC7FD}">
      <dgm:prSet/>
      <dgm:spPr/>
      <dgm:t>
        <a:bodyPr/>
        <a:lstStyle/>
        <a:p>
          <a:endParaRPr lang="en-US"/>
        </a:p>
      </dgm:t>
    </dgm:pt>
    <dgm:pt modelId="{1C0C2879-C7E0-4A1D-9588-686F8AC840FE}">
      <dgm:prSet/>
      <dgm:spPr/>
      <dgm:t>
        <a:bodyPr/>
        <a:lstStyle/>
        <a:p>
          <a:pPr>
            <a:defRPr cap="all"/>
          </a:pPr>
          <a:r>
            <a:rPr lang="en-US"/>
            <a:t>Standardized interface enables cross-problem comparisons</a:t>
          </a:r>
        </a:p>
      </dgm:t>
    </dgm:pt>
    <dgm:pt modelId="{B508A568-BE11-4464-BD95-978CECE36E96}" type="parTrans" cxnId="{1F920AFF-968A-4190-8A84-D4646AE4D794}">
      <dgm:prSet/>
      <dgm:spPr/>
      <dgm:t>
        <a:bodyPr/>
        <a:lstStyle/>
        <a:p>
          <a:endParaRPr lang="en-US"/>
        </a:p>
      </dgm:t>
    </dgm:pt>
    <dgm:pt modelId="{3BC40287-42BB-4BD2-BBD5-490AA4FADD19}" type="sibTrans" cxnId="{1F920AFF-968A-4190-8A84-D4646AE4D794}">
      <dgm:prSet/>
      <dgm:spPr/>
      <dgm:t>
        <a:bodyPr/>
        <a:lstStyle/>
        <a:p>
          <a:endParaRPr lang="en-US"/>
        </a:p>
      </dgm:t>
    </dgm:pt>
    <dgm:pt modelId="{9722C696-F8B9-43D1-8479-27484A59F05E}">
      <dgm:prSet/>
      <dgm:spPr/>
      <dgm:t>
        <a:bodyPr/>
        <a:lstStyle/>
        <a:p>
          <a:pPr>
            <a:defRPr cap="all"/>
          </a:pPr>
          <a:r>
            <a:rPr lang="en-US"/>
            <a:t>MutPy integration ensures realistic mutant behavior</a:t>
          </a:r>
        </a:p>
      </dgm:t>
    </dgm:pt>
    <dgm:pt modelId="{0FB5941F-1427-4EC1-9A8F-5D6D24AEDB07}" type="parTrans" cxnId="{77C0DFCC-2728-447B-8B64-18834DA9A28E}">
      <dgm:prSet/>
      <dgm:spPr/>
      <dgm:t>
        <a:bodyPr/>
        <a:lstStyle/>
        <a:p>
          <a:endParaRPr lang="en-US"/>
        </a:p>
      </dgm:t>
    </dgm:pt>
    <dgm:pt modelId="{CBC72114-08C7-4A4F-9FB3-D55119D9D476}" type="sibTrans" cxnId="{77C0DFCC-2728-447B-8B64-18834DA9A28E}">
      <dgm:prSet/>
      <dgm:spPr/>
      <dgm:t>
        <a:bodyPr/>
        <a:lstStyle/>
        <a:p>
          <a:endParaRPr lang="en-US"/>
        </a:p>
      </dgm:t>
    </dgm:pt>
    <dgm:pt modelId="{B0027893-E1D4-47C4-9C8E-365DF7C19D19}">
      <dgm:prSet/>
      <dgm:spPr/>
      <dgm:t>
        <a:bodyPr/>
        <a:lstStyle/>
        <a:p>
          <a:pPr>
            <a:defRPr cap="all"/>
          </a:pPr>
          <a:r>
            <a:rPr lang="en-US"/>
            <a:t>GA outperforms random testing as complexity grows</a:t>
          </a:r>
        </a:p>
      </dgm:t>
    </dgm:pt>
    <dgm:pt modelId="{4498E18D-E00B-4901-BA5C-1281D694CAD9}" type="parTrans" cxnId="{964280F5-F56A-4683-8FD7-37D2286A20B4}">
      <dgm:prSet/>
      <dgm:spPr/>
      <dgm:t>
        <a:bodyPr/>
        <a:lstStyle/>
        <a:p>
          <a:endParaRPr lang="en-US"/>
        </a:p>
      </dgm:t>
    </dgm:pt>
    <dgm:pt modelId="{1BF3E7CD-061E-46A1-87A9-8D46C6B23155}" type="sibTrans" cxnId="{964280F5-F56A-4683-8FD7-37D2286A20B4}">
      <dgm:prSet/>
      <dgm:spPr/>
      <dgm:t>
        <a:bodyPr/>
        <a:lstStyle/>
        <a:p>
          <a:endParaRPr lang="en-US"/>
        </a:p>
      </dgm:t>
    </dgm:pt>
    <dgm:pt modelId="{2EC2120F-A09D-4B07-8980-F50A638A3B9A}">
      <dgm:prSet/>
      <dgm:spPr/>
      <dgm:t>
        <a:bodyPr/>
        <a:lstStyle/>
        <a:p>
          <a:pPr>
            <a:defRPr cap="all"/>
          </a:pPr>
          <a:r>
            <a:rPr lang="en-US"/>
            <a:t>Fitness histories reveal evolutionary progress</a:t>
          </a:r>
        </a:p>
      </dgm:t>
    </dgm:pt>
    <dgm:pt modelId="{E95B6778-B125-4816-9DBD-810FD43F8CE9}" type="parTrans" cxnId="{E36F23AA-FB81-43B7-9F43-F8F5603849C2}">
      <dgm:prSet/>
      <dgm:spPr/>
      <dgm:t>
        <a:bodyPr/>
        <a:lstStyle/>
        <a:p>
          <a:endParaRPr lang="en-US"/>
        </a:p>
      </dgm:t>
    </dgm:pt>
    <dgm:pt modelId="{089B42EC-CAD2-46B3-BCE3-105E7A1A4644}" type="sibTrans" cxnId="{E36F23AA-FB81-43B7-9F43-F8F5603849C2}">
      <dgm:prSet/>
      <dgm:spPr/>
      <dgm:t>
        <a:bodyPr/>
        <a:lstStyle/>
        <a:p>
          <a:endParaRPr lang="en-US"/>
        </a:p>
      </dgm:t>
    </dgm:pt>
    <dgm:pt modelId="{5108C116-2ADD-470D-A721-F68EEB256088}" type="pres">
      <dgm:prSet presAssocID="{4135A300-E4AF-43DE-8EF0-3FB3F63950B7}" presName="root" presStyleCnt="0">
        <dgm:presLayoutVars>
          <dgm:dir/>
          <dgm:resizeHandles val="exact"/>
        </dgm:presLayoutVars>
      </dgm:prSet>
      <dgm:spPr/>
    </dgm:pt>
    <dgm:pt modelId="{115303AE-BA9E-4431-BC28-C392E47F63D7}" type="pres">
      <dgm:prSet presAssocID="{FB208B80-29A4-464F-B702-32B06783FA63}" presName="compNode" presStyleCnt="0"/>
      <dgm:spPr/>
    </dgm:pt>
    <dgm:pt modelId="{DBFDABF0-0186-47C4-9C91-CC09398CEFE0}" type="pres">
      <dgm:prSet presAssocID="{FB208B80-29A4-464F-B702-32B06783FA63}" presName="iconBgRect" presStyleLbl="bgShp" presStyleIdx="0" presStyleCnt="5"/>
      <dgm:spPr/>
    </dgm:pt>
    <dgm:pt modelId="{B8576FBD-90AB-4B59-95D2-418314D2CE9D}" type="pres">
      <dgm:prSet presAssocID="{FB208B80-29A4-464F-B702-32B06783FA6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2CF39639-C70D-4B60-BD0B-2F6C72DC56F3}" type="pres">
      <dgm:prSet presAssocID="{FB208B80-29A4-464F-B702-32B06783FA63}" presName="spaceRect" presStyleCnt="0"/>
      <dgm:spPr/>
    </dgm:pt>
    <dgm:pt modelId="{EA99ABAC-BD35-4783-8A7C-7DA1BF96E56E}" type="pres">
      <dgm:prSet presAssocID="{FB208B80-29A4-464F-B702-32B06783FA63}" presName="textRect" presStyleLbl="revTx" presStyleIdx="0" presStyleCnt="5">
        <dgm:presLayoutVars>
          <dgm:chMax val="1"/>
          <dgm:chPref val="1"/>
        </dgm:presLayoutVars>
      </dgm:prSet>
      <dgm:spPr/>
    </dgm:pt>
    <dgm:pt modelId="{54EDB54C-72E8-4200-A5E2-64AE707804DC}" type="pres">
      <dgm:prSet presAssocID="{131760B1-C07A-48EF-A3A7-EB565CE6C02C}" presName="sibTrans" presStyleCnt="0"/>
      <dgm:spPr/>
    </dgm:pt>
    <dgm:pt modelId="{9D60AE84-C4EC-4549-BE3C-733BADF47573}" type="pres">
      <dgm:prSet presAssocID="{1C0C2879-C7E0-4A1D-9588-686F8AC840FE}" presName="compNode" presStyleCnt="0"/>
      <dgm:spPr/>
    </dgm:pt>
    <dgm:pt modelId="{D95CFE41-D0EC-47C6-84D1-C8BDE2258D21}" type="pres">
      <dgm:prSet presAssocID="{1C0C2879-C7E0-4A1D-9588-686F8AC840FE}" presName="iconBgRect" presStyleLbl="bgShp" presStyleIdx="1" presStyleCnt="5"/>
      <dgm:spPr/>
    </dgm:pt>
    <dgm:pt modelId="{36466C27-E82A-44C3-B845-5FF5356A4849}" type="pres">
      <dgm:prSet presAssocID="{1C0C2879-C7E0-4A1D-9588-686F8AC840F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2C25A79-FEB9-4610-8AF8-401F47DB89B5}" type="pres">
      <dgm:prSet presAssocID="{1C0C2879-C7E0-4A1D-9588-686F8AC840FE}" presName="spaceRect" presStyleCnt="0"/>
      <dgm:spPr/>
    </dgm:pt>
    <dgm:pt modelId="{840C5F1C-114F-48B0-8107-32751B63229B}" type="pres">
      <dgm:prSet presAssocID="{1C0C2879-C7E0-4A1D-9588-686F8AC840FE}" presName="textRect" presStyleLbl="revTx" presStyleIdx="1" presStyleCnt="5">
        <dgm:presLayoutVars>
          <dgm:chMax val="1"/>
          <dgm:chPref val="1"/>
        </dgm:presLayoutVars>
      </dgm:prSet>
      <dgm:spPr/>
    </dgm:pt>
    <dgm:pt modelId="{AA52851E-864A-4166-BF41-45019F9297C0}" type="pres">
      <dgm:prSet presAssocID="{3BC40287-42BB-4BD2-BBD5-490AA4FADD19}" presName="sibTrans" presStyleCnt="0"/>
      <dgm:spPr/>
    </dgm:pt>
    <dgm:pt modelId="{ADE347E0-B12E-4A28-97CA-7EB0A6908A69}" type="pres">
      <dgm:prSet presAssocID="{9722C696-F8B9-43D1-8479-27484A59F05E}" presName="compNode" presStyleCnt="0"/>
      <dgm:spPr/>
    </dgm:pt>
    <dgm:pt modelId="{21235A31-0AB0-4E8D-A110-368F72FDA985}" type="pres">
      <dgm:prSet presAssocID="{9722C696-F8B9-43D1-8479-27484A59F05E}" presName="iconBgRect" presStyleLbl="bgShp" presStyleIdx="2" presStyleCnt="5"/>
      <dgm:spPr/>
    </dgm:pt>
    <dgm:pt modelId="{17E61B50-0426-4DEE-85FA-AB6AC360299F}" type="pres">
      <dgm:prSet presAssocID="{9722C696-F8B9-43D1-8479-27484A59F0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3B3843E-07D0-4015-805F-35C100C60F20}" type="pres">
      <dgm:prSet presAssocID="{9722C696-F8B9-43D1-8479-27484A59F05E}" presName="spaceRect" presStyleCnt="0"/>
      <dgm:spPr/>
    </dgm:pt>
    <dgm:pt modelId="{4CCF5D75-A35B-47EF-8799-1D7ED6EC5C98}" type="pres">
      <dgm:prSet presAssocID="{9722C696-F8B9-43D1-8479-27484A59F05E}" presName="textRect" presStyleLbl="revTx" presStyleIdx="2" presStyleCnt="5">
        <dgm:presLayoutVars>
          <dgm:chMax val="1"/>
          <dgm:chPref val="1"/>
        </dgm:presLayoutVars>
      </dgm:prSet>
      <dgm:spPr/>
    </dgm:pt>
    <dgm:pt modelId="{659F436C-502E-457F-88CA-ABF3E1738870}" type="pres">
      <dgm:prSet presAssocID="{CBC72114-08C7-4A4F-9FB3-D55119D9D476}" presName="sibTrans" presStyleCnt="0"/>
      <dgm:spPr/>
    </dgm:pt>
    <dgm:pt modelId="{DCC44C31-5BC7-41C8-B61C-D5719C60BA0E}" type="pres">
      <dgm:prSet presAssocID="{B0027893-E1D4-47C4-9C8E-365DF7C19D19}" presName="compNode" presStyleCnt="0"/>
      <dgm:spPr/>
    </dgm:pt>
    <dgm:pt modelId="{4E25C71A-77CC-405B-8E14-C63A36CC204E}" type="pres">
      <dgm:prSet presAssocID="{B0027893-E1D4-47C4-9C8E-365DF7C19D19}" presName="iconBgRect" presStyleLbl="bgShp" presStyleIdx="3" presStyleCnt="5"/>
      <dgm:spPr/>
    </dgm:pt>
    <dgm:pt modelId="{A6E662B1-DFC4-4358-9779-0BE7566AF40C}" type="pres">
      <dgm:prSet presAssocID="{B0027893-E1D4-47C4-9C8E-365DF7C19D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861D774-92EB-4D29-BB1D-84419DD9B179}" type="pres">
      <dgm:prSet presAssocID="{B0027893-E1D4-47C4-9C8E-365DF7C19D19}" presName="spaceRect" presStyleCnt="0"/>
      <dgm:spPr/>
    </dgm:pt>
    <dgm:pt modelId="{E81694BC-2E08-4BA4-880F-713CF460DCE0}" type="pres">
      <dgm:prSet presAssocID="{B0027893-E1D4-47C4-9C8E-365DF7C19D19}" presName="textRect" presStyleLbl="revTx" presStyleIdx="3" presStyleCnt="5">
        <dgm:presLayoutVars>
          <dgm:chMax val="1"/>
          <dgm:chPref val="1"/>
        </dgm:presLayoutVars>
      </dgm:prSet>
      <dgm:spPr/>
    </dgm:pt>
    <dgm:pt modelId="{5FA24F01-B620-4FDE-9B04-356858221D3E}" type="pres">
      <dgm:prSet presAssocID="{1BF3E7CD-061E-46A1-87A9-8D46C6B23155}" presName="sibTrans" presStyleCnt="0"/>
      <dgm:spPr/>
    </dgm:pt>
    <dgm:pt modelId="{F151A2F4-3EC7-45F0-814C-751CADCAB756}" type="pres">
      <dgm:prSet presAssocID="{2EC2120F-A09D-4B07-8980-F50A638A3B9A}" presName="compNode" presStyleCnt="0"/>
      <dgm:spPr/>
    </dgm:pt>
    <dgm:pt modelId="{BCCBC8BF-8751-43D6-82F9-72EE8E58650E}" type="pres">
      <dgm:prSet presAssocID="{2EC2120F-A09D-4B07-8980-F50A638A3B9A}" presName="iconBgRect" presStyleLbl="bgShp" presStyleIdx="4" presStyleCnt="5"/>
      <dgm:spPr/>
    </dgm:pt>
    <dgm:pt modelId="{DCF82531-34B4-4138-A885-60AE103C4ABC}" type="pres">
      <dgm:prSet presAssocID="{2EC2120F-A09D-4B07-8980-F50A638A3B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CA4BBD60-8566-460A-98BA-84B22D1007F3}" type="pres">
      <dgm:prSet presAssocID="{2EC2120F-A09D-4B07-8980-F50A638A3B9A}" presName="spaceRect" presStyleCnt="0"/>
      <dgm:spPr/>
    </dgm:pt>
    <dgm:pt modelId="{A36F55D1-7196-42A0-8E98-4EE6A85C75B7}" type="pres">
      <dgm:prSet presAssocID="{2EC2120F-A09D-4B07-8980-F50A638A3B9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2DE1C12-EAAE-4636-97AF-252221606AB1}" type="presOf" srcId="{FB208B80-29A4-464F-B702-32B06783FA63}" destId="{EA99ABAC-BD35-4783-8A7C-7DA1BF96E56E}" srcOrd="0" destOrd="0" presId="urn:microsoft.com/office/officeart/2018/5/layout/IconCircleLabelList"/>
    <dgm:cxn modelId="{50FAA083-865F-445B-A353-365353EEFB16}" type="presOf" srcId="{2EC2120F-A09D-4B07-8980-F50A638A3B9A}" destId="{A36F55D1-7196-42A0-8E98-4EE6A85C75B7}" srcOrd="0" destOrd="0" presId="urn:microsoft.com/office/officeart/2018/5/layout/IconCircleLabelList"/>
    <dgm:cxn modelId="{507EDA8F-72AE-4799-8A22-AE2A550DC7FD}" srcId="{4135A300-E4AF-43DE-8EF0-3FB3F63950B7}" destId="{FB208B80-29A4-464F-B702-32B06783FA63}" srcOrd="0" destOrd="0" parTransId="{27F5DE55-0C70-4A41-99AB-8472C79F50F7}" sibTransId="{131760B1-C07A-48EF-A3A7-EB565CE6C02C}"/>
    <dgm:cxn modelId="{6D25FAA3-7A19-46F2-9926-E7107D4152A5}" type="presOf" srcId="{B0027893-E1D4-47C4-9C8E-365DF7C19D19}" destId="{E81694BC-2E08-4BA4-880F-713CF460DCE0}" srcOrd="0" destOrd="0" presId="urn:microsoft.com/office/officeart/2018/5/layout/IconCircleLabelList"/>
    <dgm:cxn modelId="{E36F23AA-FB81-43B7-9F43-F8F5603849C2}" srcId="{4135A300-E4AF-43DE-8EF0-3FB3F63950B7}" destId="{2EC2120F-A09D-4B07-8980-F50A638A3B9A}" srcOrd="4" destOrd="0" parTransId="{E95B6778-B125-4816-9DBD-810FD43F8CE9}" sibTransId="{089B42EC-CAD2-46B3-BCE3-105E7A1A4644}"/>
    <dgm:cxn modelId="{77C0DFCC-2728-447B-8B64-18834DA9A28E}" srcId="{4135A300-E4AF-43DE-8EF0-3FB3F63950B7}" destId="{9722C696-F8B9-43D1-8479-27484A59F05E}" srcOrd="2" destOrd="0" parTransId="{0FB5941F-1427-4EC1-9A8F-5D6D24AEDB07}" sibTransId="{CBC72114-08C7-4A4F-9FB3-D55119D9D476}"/>
    <dgm:cxn modelId="{CD234ACE-C2B8-4C92-8A31-BA757835C351}" type="presOf" srcId="{9722C696-F8B9-43D1-8479-27484A59F05E}" destId="{4CCF5D75-A35B-47EF-8799-1D7ED6EC5C98}" srcOrd="0" destOrd="0" presId="urn:microsoft.com/office/officeart/2018/5/layout/IconCircleLabelList"/>
    <dgm:cxn modelId="{7DC7D0D5-10AE-4537-95CE-64FFA353F16F}" type="presOf" srcId="{4135A300-E4AF-43DE-8EF0-3FB3F63950B7}" destId="{5108C116-2ADD-470D-A721-F68EEB256088}" srcOrd="0" destOrd="0" presId="urn:microsoft.com/office/officeart/2018/5/layout/IconCircleLabelList"/>
    <dgm:cxn modelId="{AE679ADB-8A49-4E12-91B0-169AD346160E}" type="presOf" srcId="{1C0C2879-C7E0-4A1D-9588-686F8AC840FE}" destId="{840C5F1C-114F-48B0-8107-32751B63229B}" srcOrd="0" destOrd="0" presId="urn:microsoft.com/office/officeart/2018/5/layout/IconCircleLabelList"/>
    <dgm:cxn modelId="{964280F5-F56A-4683-8FD7-37D2286A20B4}" srcId="{4135A300-E4AF-43DE-8EF0-3FB3F63950B7}" destId="{B0027893-E1D4-47C4-9C8E-365DF7C19D19}" srcOrd="3" destOrd="0" parTransId="{4498E18D-E00B-4901-BA5C-1281D694CAD9}" sibTransId="{1BF3E7CD-061E-46A1-87A9-8D46C6B23155}"/>
    <dgm:cxn modelId="{1F920AFF-968A-4190-8A84-D4646AE4D794}" srcId="{4135A300-E4AF-43DE-8EF0-3FB3F63950B7}" destId="{1C0C2879-C7E0-4A1D-9588-686F8AC840FE}" srcOrd="1" destOrd="0" parTransId="{B508A568-BE11-4464-BD95-978CECE36E96}" sibTransId="{3BC40287-42BB-4BD2-BBD5-490AA4FADD19}"/>
    <dgm:cxn modelId="{8F187ACB-8E6C-4CD0-851A-A62AF55B62B7}" type="presParOf" srcId="{5108C116-2ADD-470D-A721-F68EEB256088}" destId="{115303AE-BA9E-4431-BC28-C392E47F63D7}" srcOrd="0" destOrd="0" presId="urn:microsoft.com/office/officeart/2018/5/layout/IconCircleLabelList"/>
    <dgm:cxn modelId="{24E12353-2DFD-4976-B3E9-2875E2095424}" type="presParOf" srcId="{115303AE-BA9E-4431-BC28-C392E47F63D7}" destId="{DBFDABF0-0186-47C4-9C91-CC09398CEFE0}" srcOrd="0" destOrd="0" presId="urn:microsoft.com/office/officeart/2018/5/layout/IconCircleLabelList"/>
    <dgm:cxn modelId="{7B2BC60B-06FD-4273-A3A1-2F0E096FB953}" type="presParOf" srcId="{115303AE-BA9E-4431-BC28-C392E47F63D7}" destId="{B8576FBD-90AB-4B59-95D2-418314D2CE9D}" srcOrd="1" destOrd="0" presId="urn:microsoft.com/office/officeart/2018/5/layout/IconCircleLabelList"/>
    <dgm:cxn modelId="{369F1D25-4931-4B2C-87A9-8B9948BE32FF}" type="presParOf" srcId="{115303AE-BA9E-4431-BC28-C392E47F63D7}" destId="{2CF39639-C70D-4B60-BD0B-2F6C72DC56F3}" srcOrd="2" destOrd="0" presId="urn:microsoft.com/office/officeart/2018/5/layout/IconCircleLabelList"/>
    <dgm:cxn modelId="{95465576-7442-4A20-B1AA-4136FEFAF43E}" type="presParOf" srcId="{115303AE-BA9E-4431-BC28-C392E47F63D7}" destId="{EA99ABAC-BD35-4783-8A7C-7DA1BF96E56E}" srcOrd="3" destOrd="0" presId="urn:microsoft.com/office/officeart/2018/5/layout/IconCircleLabelList"/>
    <dgm:cxn modelId="{BA9A76D6-9FC6-4CCC-96A7-A1CEA06A8C07}" type="presParOf" srcId="{5108C116-2ADD-470D-A721-F68EEB256088}" destId="{54EDB54C-72E8-4200-A5E2-64AE707804DC}" srcOrd="1" destOrd="0" presId="urn:microsoft.com/office/officeart/2018/5/layout/IconCircleLabelList"/>
    <dgm:cxn modelId="{80F041B6-2D80-4305-882F-BD1299B11C22}" type="presParOf" srcId="{5108C116-2ADD-470D-A721-F68EEB256088}" destId="{9D60AE84-C4EC-4549-BE3C-733BADF47573}" srcOrd="2" destOrd="0" presId="urn:microsoft.com/office/officeart/2018/5/layout/IconCircleLabelList"/>
    <dgm:cxn modelId="{DCAE5643-8FB6-4249-9ABD-90E3C5CA692F}" type="presParOf" srcId="{9D60AE84-C4EC-4549-BE3C-733BADF47573}" destId="{D95CFE41-D0EC-47C6-84D1-C8BDE2258D21}" srcOrd="0" destOrd="0" presId="urn:microsoft.com/office/officeart/2018/5/layout/IconCircleLabelList"/>
    <dgm:cxn modelId="{BE52FA9A-5D78-42A8-9A37-98B1A6D5A1BB}" type="presParOf" srcId="{9D60AE84-C4EC-4549-BE3C-733BADF47573}" destId="{36466C27-E82A-44C3-B845-5FF5356A4849}" srcOrd="1" destOrd="0" presId="urn:microsoft.com/office/officeart/2018/5/layout/IconCircleLabelList"/>
    <dgm:cxn modelId="{C7F6D701-3E19-4C28-BB7B-05407A454E23}" type="presParOf" srcId="{9D60AE84-C4EC-4549-BE3C-733BADF47573}" destId="{52C25A79-FEB9-4610-8AF8-401F47DB89B5}" srcOrd="2" destOrd="0" presId="urn:microsoft.com/office/officeart/2018/5/layout/IconCircleLabelList"/>
    <dgm:cxn modelId="{A5C0E4CB-FF25-4107-BB90-DF2046B48732}" type="presParOf" srcId="{9D60AE84-C4EC-4549-BE3C-733BADF47573}" destId="{840C5F1C-114F-48B0-8107-32751B63229B}" srcOrd="3" destOrd="0" presId="urn:microsoft.com/office/officeart/2018/5/layout/IconCircleLabelList"/>
    <dgm:cxn modelId="{4A543AA0-9628-42B2-8A5F-06FA83F97517}" type="presParOf" srcId="{5108C116-2ADD-470D-A721-F68EEB256088}" destId="{AA52851E-864A-4166-BF41-45019F9297C0}" srcOrd="3" destOrd="0" presId="urn:microsoft.com/office/officeart/2018/5/layout/IconCircleLabelList"/>
    <dgm:cxn modelId="{4327689A-1883-4C1C-8FCB-2A6469B5461C}" type="presParOf" srcId="{5108C116-2ADD-470D-A721-F68EEB256088}" destId="{ADE347E0-B12E-4A28-97CA-7EB0A6908A69}" srcOrd="4" destOrd="0" presId="urn:microsoft.com/office/officeart/2018/5/layout/IconCircleLabelList"/>
    <dgm:cxn modelId="{8C0E82A7-F463-47DF-B436-3C08E56C53A1}" type="presParOf" srcId="{ADE347E0-B12E-4A28-97CA-7EB0A6908A69}" destId="{21235A31-0AB0-4E8D-A110-368F72FDA985}" srcOrd="0" destOrd="0" presId="urn:microsoft.com/office/officeart/2018/5/layout/IconCircleLabelList"/>
    <dgm:cxn modelId="{DD92BB8A-09AA-4C9A-97FB-24B3247D766D}" type="presParOf" srcId="{ADE347E0-B12E-4A28-97CA-7EB0A6908A69}" destId="{17E61B50-0426-4DEE-85FA-AB6AC360299F}" srcOrd="1" destOrd="0" presId="urn:microsoft.com/office/officeart/2018/5/layout/IconCircleLabelList"/>
    <dgm:cxn modelId="{7BF4785D-324C-422E-84F0-DBD91D030506}" type="presParOf" srcId="{ADE347E0-B12E-4A28-97CA-7EB0A6908A69}" destId="{93B3843E-07D0-4015-805F-35C100C60F20}" srcOrd="2" destOrd="0" presId="urn:microsoft.com/office/officeart/2018/5/layout/IconCircleLabelList"/>
    <dgm:cxn modelId="{D8ECEC5D-EA2E-4A4C-83CF-BB0B00CAE0B0}" type="presParOf" srcId="{ADE347E0-B12E-4A28-97CA-7EB0A6908A69}" destId="{4CCF5D75-A35B-47EF-8799-1D7ED6EC5C98}" srcOrd="3" destOrd="0" presId="urn:microsoft.com/office/officeart/2018/5/layout/IconCircleLabelList"/>
    <dgm:cxn modelId="{E3A8BA1D-924D-40EE-BB7D-0B2A81A619B1}" type="presParOf" srcId="{5108C116-2ADD-470D-A721-F68EEB256088}" destId="{659F436C-502E-457F-88CA-ABF3E1738870}" srcOrd="5" destOrd="0" presId="urn:microsoft.com/office/officeart/2018/5/layout/IconCircleLabelList"/>
    <dgm:cxn modelId="{29A4B9CE-8AEE-4C7F-8A97-CE4D616CEE09}" type="presParOf" srcId="{5108C116-2ADD-470D-A721-F68EEB256088}" destId="{DCC44C31-5BC7-41C8-B61C-D5719C60BA0E}" srcOrd="6" destOrd="0" presId="urn:microsoft.com/office/officeart/2018/5/layout/IconCircleLabelList"/>
    <dgm:cxn modelId="{17F3D47F-1402-4DB4-BD5E-C3F085701398}" type="presParOf" srcId="{DCC44C31-5BC7-41C8-B61C-D5719C60BA0E}" destId="{4E25C71A-77CC-405B-8E14-C63A36CC204E}" srcOrd="0" destOrd="0" presId="urn:microsoft.com/office/officeart/2018/5/layout/IconCircleLabelList"/>
    <dgm:cxn modelId="{5545D9DA-D7B7-45A3-B4C5-C31841E73154}" type="presParOf" srcId="{DCC44C31-5BC7-41C8-B61C-D5719C60BA0E}" destId="{A6E662B1-DFC4-4358-9779-0BE7566AF40C}" srcOrd="1" destOrd="0" presId="urn:microsoft.com/office/officeart/2018/5/layout/IconCircleLabelList"/>
    <dgm:cxn modelId="{CF2B9715-F9A7-4827-A6D5-627021BE6667}" type="presParOf" srcId="{DCC44C31-5BC7-41C8-B61C-D5719C60BA0E}" destId="{3861D774-92EB-4D29-BB1D-84419DD9B179}" srcOrd="2" destOrd="0" presId="urn:microsoft.com/office/officeart/2018/5/layout/IconCircleLabelList"/>
    <dgm:cxn modelId="{C6A0D412-F6CA-431E-BC7F-7A9B5051698F}" type="presParOf" srcId="{DCC44C31-5BC7-41C8-B61C-D5719C60BA0E}" destId="{E81694BC-2E08-4BA4-880F-713CF460DCE0}" srcOrd="3" destOrd="0" presId="urn:microsoft.com/office/officeart/2018/5/layout/IconCircleLabelList"/>
    <dgm:cxn modelId="{AFB8D702-0FBF-4095-9CC7-62A3AEE835D4}" type="presParOf" srcId="{5108C116-2ADD-470D-A721-F68EEB256088}" destId="{5FA24F01-B620-4FDE-9B04-356858221D3E}" srcOrd="7" destOrd="0" presId="urn:microsoft.com/office/officeart/2018/5/layout/IconCircleLabelList"/>
    <dgm:cxn modelId="{AE424C77-32AB-45CF-B2C8-CCE92922B07C}" type="presParOf" srcId="{5108C116-2ADD-470D-A721-F68EEB256088}" destId="{F151A2F4-3EC7-45F0-814C-751CADCAB756}" srcOrd="8" destOrd="0" presId="urn:microsoft.com/office/officeart/2018/5/layout/IconCircleLabelList"/>
    <dgm:cxn modelId="{37288B7B-9DEA-42F9-9B6E-07D72EDC0177}" type="presParOf" srcId="{F151A2F4-3EC7-45F0-814C-751CADCAB756}" destId="{BCCBC8BF-8751-43D6-82F9-72EE8E58650E}" srcOrd="0" destOrd="0" presId="urn:microsoft.com/office/officeart/2018/5/layout/IconCircleLabelList"/>
    <dgm:cxn modelId="{8D85BB33-BCB3-4C45-87D0-091DC6F6E58E}" type="presParOf" srcId="{F151A2F4-3EC7-45F0-814C-751CADCAB756}" destId="{DCF82531-34B4-4138-A885-60AE103C4ABC}" srcOrd="1" destOrd="0" presId="urn:microsoft.com/office/officeart/2018/5/layout/IconCircleLabelList"/>
    <dgm:cxn modelId="{9E03ADD2-A9FA-45F5-A8A2-96D7254B02C5}" type="presParOf" srcId="{F151A2F4-3EC7-45F0-814C-751CADCAB756}" destId="{CA4BBD60-8566-460A-98BA-84B22D1007F3}" srcOrd="2" destOrd="0" presId="urn:microsoft.com/office/officeart/2018/5/layout/IconCircleLabelList"/>
    <dgm:cxn modelId="{75EA3DE5-F98D-49B3-9A7D-C032E928A27E}" type="presParOf" srcId="{F151A2F4-3EC7-45F0-814C-751CADCAB756}" destId="{A36F55D1-7196-42A0-8E98-4EE6A85C75B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7281E9-FFF2-4777-BC80-9AD23727FF6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144060A-A61A-4E90-982F-94036D4A9F68}">
      <dgm:prSet/>
      <dgm:spPr/>
      <dgm:t>
        <a:bodyPr/>
        <a:lstStyle/>
        <a:p>
          <a:pPr>
            <a:defRPr cap="all"/>
          </a:pPr>
          <a:r>
            <a:rPr lang="en-US"/>
            <a:t>Extend to complex codebases and input spaces</a:t>
          </a:r>
        </a:p>
      </dgm:t>
    </dgm:pt>
    <dgm:pt modelId="{C25EF21A-C6CA-4072-9252-17595F452A42}" type="parTrans" cxnId="{E6F6FE20-5667-43FA-800D-5A84D4E0A855}">
      <dgm:prSet/>
      <dgm:spPr/>
      <dgm:t>
        <a:bodyPr/>
        <a:lstStyle/>
        <a:p>
          <a:endParaRPr lang="en-US"/>
        </a:p>
      </dgm:t>
    </dgm:pt>
    <dgm:pt modelId="{A442D5B4-B81D-416E-A0BF-6B38E00F3E9B}" type="sibTrans" cxnId="{E6F6FE20-5667-43FA-800D-5A84D4E0A855}">
      <dgm:prSet/>
      <dgm:spPr/>
      <dgm:t>
        <a:bodyPr/>
        <a:lstStyle/>
        <a:p>
          <a:endParaRPr lang="en-US"/>
        </a:p>
      </dgm:t>
    </dgm:pt>
    <dgm:pt modelId="{A0DDF0AE-4F93-4253-84FF-C1D5C9F262D5}">
      <dgm:prSet/>
      <dgm:spPr/>
      <dgm:t>
        <a:bodyPr/>
        <a:lstStyle/>
        <a:p>
          <a:pPr>
            <a:defRPr cap="all"/>
          </a:pPr>
          <a:r>
            <a:rPr lang="en-US"/>
            <a:t>Explore hybrid methods (GA + random seeding)</a:t>
          </a:r>
        </a:p>
      </dgm:t>
    </dgm:pt>
    <dgm:pt modelId="{895BE091-78E1-4D0B-8787-8488022B85A2}" type="parTrans" cxnId="{40D8BEF5-40FC-4ADA-A372-144182A99E37}">
      <dgm:prSet/>
      <dgm:spPr/>
      <dgm:t>
        <a:bodyPr/>
        <a:lstStyle/>
        <a:p>
          <a:endParaRPr lang="en-US"/>
        </a:p>
      </dgm:t>
    </dgm:pt>
    <dgm:pt modelId="{8C8BC69F-CF95-45DC-909D-774FE33A1CEF}" type="sibTrans" cxnId="{40D8BEF5-40FC-4ADA-A372-144182A99E37}">
      <dgm:prSet/>
      <dgm:spPr/>
      <dgm:t>
        <a:bodyPr/>
        <a:lstStyle/>
        <a:p>
          <a:endParaRPr lang="en-US"/>
        </a:p>
      </dgm:t>
    </dgm:pt>
    <dgm:pt modelId="{C6CD9DA2-2E94-4053-96FD-E589A824F7D9}">
      <dgm:prSet/>
      <dgm:spPr/>
      <dgm:t>
        <a:bodyPr/>
        <a:lstStyle/>
        <a:p>
          <a:pPr>
            <a:defRPr cap="all"/>
          </a:pPr>
          <a:r>
            <a:rPr lang="en-US"/>
            <a:t>Optimize with parallelization/distributed testing</a:t>
          </a:r>
        </a:p>
      </dgm:t>
    </dgm:pt>
    <dgm:pt modelId="{CAA1AB4D-9DDE-4997-B92D-E264E1A64AA5}" type="parTrans" cxnId="{A376A309-6EE3-4133-8C9B-55C7E8BAD0DC}">
      <dgm:prSet/>
      <dgm:spPr/>
      <dgm:t>
        <a:bodyPr/>
        <a:lstStyle/>
        <a:p>
          <a:endParaRPr lang="en-US"/>
        </a:p>
      </dgm:t>
    </dgm:pt>
    <dgm:pt modelId="{301BE57B-C665-468D-B8D9-574F7B42D23F}" type="sibTrans" cxnId="{A376A309-6EE3-4133-8C9B-55C7E8BAD0DC}">
      <dgm:prSet/>
      <dgm:spPr/>
      <dgm:t>
        <a:bodyPr/>
        <a:lstStyle/>
        <a:p>
          <a:endParaRPr lang="en-US"/>
        </a:p>
      </dgm:t>
    </dgm:pt>
    <dgm:pt modelId="{A443716A-B934-471E-A4CC-6DDBD19CDD85}">
      <dgm:prSet/>
      <dgm:spPr/>
      <dgm:t>
        <a:bodyPr/>
        <a:lstStyle/>
        <a:p>
          <a:pPr>
            <a:defRPr cap="all"/>
          </a:pPr>
          <a:r>
            <a:rPr lang="en-US"/>
            <a:t>Investigate alternative evolutionary strategies</a:t>
          </a:r>
        </a:p>
      </dgm:t>
    </dgm:pt>
    <dgm:pt modelId="{E53AE16B-3BD4-4F0F-877A-2BFDDC2DDCAD}" type="parTrans" cxnId="{7144D0B6-1C0D-49EE-BF3E-700B92A43987}">
      <dgm:prSet/>
      <dgm:spPr/>
      <dgm:t>
        <a:bodyPr/>
        <a:lstStyle/>
        <a:p>
          <a:endParaRPr lang="en-US"/>
        </a:p>
      </dgm:t>
    </dgm:pt>
    <dgm:pt modelId="{240F0217-3D12-43E4-8CB1-5A0A42325EB8}" type="sibTrans" cxnId="{7144D0B6-1C0D-49EE-BF3E-700B92A43987}">
      <dgm:prSet/>
      <dgm:spPr/>
      <dgm:t>
        <a:bodyPr/>
        <a:lstStyle/>
        <a:p>
          <a:endParaRPr lang="en-US"/>
        </a:p>
      </dgm:t>
    </dgm:pt>
    <dgm:pt modelId="{64C4553B-53D6-4DD8-BC11-D110E7F98008}" type="pres">
      <dgm:prSet presAssocID="{757281E9-FFF2-4777-BC80-9AD23727FF67}" presName="root" presStyleCnt="0">
        <dgm:presLayoutVars>
          <dgm:dir/>
          <dgm:resizeHandles val="exact"/>
        </dgm:presLayoutVars>
      </dgm:prSet>
      <dgm:spPr/>
    </dgm:pt>
    <dgm:pt modelId="{CEA6E97E-E3CA-4798-9159-852165F72DEB}" type="pres">
      <dgm:prSet presAssocID="{6144060A-A61A-4E90-982F-94036D4A9F68}" presName="compNode" presStyleCnt="0"/>
      <dgm:spPr/>
    </dgm:pt>
    <dgm:pt modelId="{4A852D72-D16E-4E99-8779-F53A47815446}" type="pres">
      <dgm:prSet presAssocID="{6144060A-A61A-4E90-982F-94036D4A9F68}" presName="iconBgRect" presStyleLbl="bgShp" presStyleIdx="0" presStyleCnt="4"/>
      <dgm:spPr/>
    </dgm:pt>
    <dgm:pt modelId="{35388F75-6CF1-47F7-8E4E-CBB52689B430}" type="pres">
      <dgm:prSet presAssocID="{6144060A-A61A-4E90-982F-94036D4A9F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11A165-654A-46F5-A2A3-660F7AB44016}" type="pres">
      <dgm:prSet presAssocID="{6144060A-A61A-4E90-982F-94036D4A9F68}" presName="spaceRect" presStyleCnt="0"/>
      <dgm:spPr/>
    </dgm:pt>
    <dgm:pt modelId="{F62CCD6E-7CE6-456E-B3EA-4559CEFFAB74}" type="pres">
      <dgm:prSet presAssocID="{6144060A-A61A-4E90-982F-94036D4A9F68}" presName="textRect" presStyleLbl="revTx" presStyleIdx="0" presStyleCnt="4">
        <dgm:presLayoutVars>
          <dgm:chMax val="1"/>
          <dgm:chPref val="1"/>
        </dgm:presLayoutVars>
      </dgm:prSet>
      <dgm:spPr/>
    </dgm:pt>
    <dgm:pt modelId="{D3E43561-63EE-4E1D-9554-F77C4330B4E3}" type="pres">
      <dgm:prSet presAssocID="{A442D5B4-B81D-416E-A0BF-6B38E00F3E9B}" presName="sibTrans" presStyleCnt="0"/>
      <dgm:spPr/>
    </dgm:pt>
    <dgm:pt modelId="{53E9AF50-2AFF-470E-9CD8-00C6072BA862}" type="pres">
      <dgm:prSet presAssocID="{A0DDF0AE-4F93-4253-84FF-C1D5C9F262D5}" presName="compNode" presStyleCnt="0"/>
      <dgm:spPr/>
    </dgm:pt>
    <dgm:pt modelId="{3BB6B409-F9D2-45B4-9B48-EDC0171C2B7C}" type="pres">
      <dgm:prSet presAssocID="{A0DDF0AE-4F93-4253-84FF-C1D5C9F262D5}" presName="iconBgRect" presStyleLbl="bgShp" presStyleIdx="1" presStyleCnt="4"/>
      <dgm:spPr/>
    </dgm:pt>
    <dgm:pt modelId="{1F2FE0AB-C082-4AE1-BBB5-5D0DD30E7CE7}" type="pres">
      <dgm:prSet presAssocID="{A0DDF0AE-4F93-4253-84FF-C1D5C9F262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C44F9D43-55A9-464A-B23B-C2F9EE14DAA4}" type="pres">
      <dgm:prSet presAssocID="{A0DDF0AE-4F93-4253-84FF-C1D5C9F262D5}" presName="spaceRect" presStyleCnt="0"/>
      <dgm:spPr/>
    </dgm:pt>
    <dgm:pt modelId="{31B4A61A-C717-4C25-8349-A019F4D34BF2}" type="pres">
      <dgm:prSet presAssocID="{A0DDF0AE-4F93-4253-84FF-C1D5C9F262D5}" presName="textRect" presStyleLbl="revTx" presStyleIdx="1" presStyleCnt="4">
        <dgm:presLayoutVars>
          <dgm:chMax val="1"/>
          <dgm:chPref val="1"/>
        </dgm:presLayoutVars>
      </dgm:prSet>
      <dgm:spPr/>
    </dgm:pt>
    <dgm:pt modelId="{9F388FF0-5230-42C8-B1CF-4F9E073A033D}" type="pres">
      <dgm:prSet presAssocID="{8C8BC69F-CF95-45DC-909D-774FE33A1CEF}" presName="sibTrans" presStyleCnt="0"/>
      <dgm:spPr/>
    </dgm:pt>
    <dgm:pt modelId="{1D2A34E3-1C5B-4BE8-A91A-9F78A736DCF4}" type="pres">
      <dgm:prSet presAssocID="{C6CD9DA2-2E94-4053-96FD-E589A824F7D9}" presName="compNode" presStyleCnt="0"/>
      <dgm:spPr/>
    </dgm:pt>
    <dgm:pt modelId="{68553134-54AF-4570-8848-E0054933802E}" type="pres">
      <dgm:prSet presAssocID="{C6CD9DA2-2E94-4053-96FD-E589A824F7D9}" presName="iconBgRect" presStyleLbl="bgShp" presStyleIdx="2" presStyleCnt="4"/>
      <dgm:spPr/>
    </dgm:pt>
    <dgm:pt modelId="{CF2D81D9-DFF0-4BF7-A031-F346DBAF31B4}" type="pres">
      <dgm:prSet presAssocID="{C6CD9DA2-2E94-4053-96FD-E589A824F7D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52051F1-3082-4086-86FF-DFEC988A582F}" type="pres">
      <dgm:prSet presAssocID="{C6CD9DA2-2E94-4053-96FD-E589A824F7D9}" presName="spaceRect" presStyleCnt="0"/>
      <dgm:spPr/>
    </dgm:pt>
    <dgm:pt modelId="{BC189DCF-B8D8-4991-9010-057032AB509E}" type="pres">
      <dgm:prSet presAssocID="{C6CD9DA2-2E94-4053-96FD-E589A824F7D9}" presName="textRect" presStyleLbl="revTx" presStyleIdx="2" presStyleCnt="4">
        <dgm:presLayoutVars>
          <dgm:chMax val="1"/>
          <dgm:chPref val="1"/>
        </dgm:presLayoutVars>
      </dgm:prSet>
      <dgm:spPr/>
    </dgm:pt>
    <dgm:pt modelId="{2FB890EB-E0AB-4787-9689-DF2996311477}" type="pres">
      <dgm:prSet presAssocID="{301BE57B-C665-468D-B8D9-574F7B42D23F}" presName="sibTrans" presStyleCnt="0"/>
      <dgm:spPr/>
    </dgm:pt>
    <dgm:pt modelId="{54842EE3-8E55-4C5C-9531-6744C8148066}" type="pres">
      <dgm:prSet presAssocID="{A443716A-B934-471E-A4CC-6DDBD19CDD85}" presName="compNode" presStyleCnt="0"/>
      <dgm:spPr/>
    </dgm:pt>
    <dgm:pt modelId="{DCC4C7BE-9689-4C55-B67A-DF685BF232C8}" type="pres">
      <dgm:prSet presAssocID="{A443716A-B934-471E-A4CC-6DDBD19CDD85}" presName="iconBgRect" presStyleLbl="bgShp" presStyleIdx="3" presStyleCnt="4"/>
      <dgm:spPr/>
    </dgm:pt>
    <dgm:pt modelId="{DA5091A5-9CA9-446B-BE2A-2B790CFDF2D8}" type="pres">
      <dgm:prSet presAssocID="{A443716A-B934-471E-A4CC-6DDBD19CDD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093BD47-E663-4272-AE86-9C44ADA8110B}" type="pres">
      <dgm:prSet presAssocID="{A443716A-B934-471E-A4CC-6DDBD19CDD85}" presName="spaceRect" presStyleCnt="0"/>
      <dgm:spPr/>
    </dgm:pt>
    <dgm:pt modelId="{88CDF1C2-09FF-43CF-91A8-C1B815A5DFB9}" type="pres">
      <dgm:prSet presAssocID="{A443716A-B934-471E-A4CC-6DDBD19CDD8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376A309-6EE3-4133-8C9B-55C7E8BAD0DC}" srcId="{757281E9-FFF2-4777-BC80-9AD23727FF67}" destId="{C6CD9DA2-2E94-4053-96FD-E589A824F7D9}" srcOrd="2" destOrd="0" parTransId="{CAA1AB4D-9DDE-4997-B92D-E264E1A64AA5}" sibTransId="{301BE57B-C665-468D-B8D9-574F7B42D23F}"/>
    <dgm:cxn modelId="{E6F6FE20-5667-43FA-800D-5A84D4E0A855}" srcId="{757281E9-FFF2-4777-BC80-9AD23727FF67}" destId="{6144060A-A61A-4E90-982F-94036D4A9F68}" srcOrd="0" destOrd="0" parTransId="{C25EF21A-C6CA-4072-9252-17595F452A42}" sibTransId="{A442D5B4-B81D-416E-A0BF-6B38E00F3E9B}"/>
    <dgm:cxn modelId="{9553734F-96B1-46E3-A7A4-C246CDE0F78B}" type="presOf" srcId="{A443716A-B934-471E-A4CC-6DDBD19CDD85}" destId="{88CDF1C2-09FF-43CF-91A8-C1B815A5DFB9}" srcOrd="0" destOrd="0" presId="urn:microsoft.com/office/officeart/2018/5/layout/IconCircleLabelList"/>
    <dgm:cxn modelId="{5C07FF60-6381-4B81-A327-F0233DE8199A}" type="presOf" srcId="{C6CD9DA2-2E94-4053-96FD-E589A824F7D9}" destId="{BC189DCF-B8D8-4991-9010-057032AB509E}" srcOrd="0" destOrd="0" presId="urn:microsoft.com/office/officeart/2018/5/layout/IconCircleLabelList"/>
    <dgm:cxn modelId="{95F153B6-2A4E-4738-AAD5-D574D3C9A88D}" type="presOf" srcId="{757281E9-FFF2-4777-BC80-9AD23727FF67}" destId="{64C4553B-53D6-4DD8-BC11-D110E7F98008}" srcOrd="0" destOrd="0" presId="urn:microsoft.com/office/officeart/2018/5/layout/IconCircleLabelList"/>
    <dgm:cxn modelId="{7144D0B6-1C0D-49EE-BF3E-700B92A43987}" srcId="{757281E9-FFF2-4777-BC80-9AD23727FF67}" destId="{A443716A-B934-471E-A4CC-6DDBD19CDD85}" srcOrd="3" destOrd="0" parTransId="{E53AE16B-3BD4-4F0F-877A-2BFDDC2DDCAD}" sibTransId="{240F0217-3D12-43E4-8CB1-5A0A42325EB8}"/>
    <dgm:cxn modelId="{F3996DDC-A503-4858-884B-A346628BDFF8}" type="presOf" srcId="{A0DDF0AE-4F93-4253-84FF-C1D5C9F262D5}" destId="{31B4A61A-C717-4C25-8349-A019F4D34BF2}" srcOrd="0" destOrd="0" presId="urn:microsoft.com/office/officeart/2018/5/layout/IconCircleLabelList"/>
    <dgm:cxn modelId="{40D8BEF5-40FC-4ADA-A372-144182A99E37}" srcId="{757281E9-FFF2-4777-BC80-9AD23727FF67}" destId="{A0DDF0AE-4F93-4253-84FF-C1D5C9F262D5}" srcOrd="1" destOrd="0" parTransId="{895BE091-78E1-4D0B-8787-8488022B85A2}" sibTransId="{8C8BC69F-CF95-45DC-909D-774FE33A1CEF}"/>
    <dgm:cxn modelId="{630FE8FB-3F6B-40E6-BF84-243A88299BDD}" type="presOf" srcId="{6144060A-A61A-4E90-982F-94036D4A9F68}" destId="{F62CCD6E-7CE6-456E-B3EA-4559CEFFAB74}" srcOrd="0" destOrd="0" presId="urn:microsoft.com/office/officeart/2018/5/layout/IconCircleLabelList"/>
    <dgm:cxn modelId="{4745D580-BB3F-46E1-95AC-D67B80EB9B7F}" type="presParOf" srcId="{64C4553B-53D6-4DD8-BC11-D110E7F98008}" destId="{CEA6E97E-E3CA-4798-9159-852165F72DEB}" srcOrd="0" destOrd="0" presId="urn:microsoft.com/office/officeart/2018/5/layout/IconCircleLabelList"/>
    <dgm:cxn modelId="{5C316E39-87A2-4D80-8085-0197FE35E638}" type="presParOf" srcId="{CEA6E97E-E3CA-4798-9159-852165F72DEB}" destId="{4A852D72-D16E-4E99-8779-F53A47815446}" srcOrd="0" destOrd="0" presId="urn:microsoft.com/office/officeart/2018/5/layout/IconCircleLabelList"/>
    <dgm:cxn modelId="{6AC07978-166D-419E-B2AF-7F6AD9189F6A}" type="presParOf" srcId="{CEA6E97E-E3CA-4798-9159-852165F72DEB}" destId="{35388F75-6CF1-47F7-8E4E-CBB52689B430}" srcOrd="1" destOrd="0" presId="urn:microsoft.com/office/officeart/2018/5/layout/IconCircleLabelList"/>
    <dgm:cxn modelId="{7E02BDAF-4FDD-41B9-88E6-F295B7E4C227}" type="presParOf" srcId="{CEA6E97E-E3CA-4798-9159-852165F72DEB}" destId="{2711A165-654A-46F5-A2A3-660F7AB44016}" srcOrd="2" destOrd="0" presId="urn:microsoft.com/office/officeart/2018/5/layout/IconCircleLabelList"/>
    <dgm:cxn modelId="{E2A3B024-2A82-4A8B-8AAD-555AA53AB988}" type="presParOf" srcId="{CEA6E97E-E3CA-4798-9159-852165F72DEB}" destId="{F62CCD6E-7CE6-456E-B3EA-4559CEFFAB74}" srcOrd="3" destOrd="0" presId="urn:microsoft.com/office/officeart/2018/5/layout/IconCircleLabelList"/>
    <dgm:cxn modelId="{FE73454B-9C2F-4338-B177-F348319C985F}" type="presParOf" srcId="{64C4553B-53D6-4DD8-BC11-D110E7F98008}" destId="{D3E43561-63EE-4E1D-9554-F77C4330B4E3}" srcOrd="1" destOrd="0" presId="urn:microsoft.com/office/officeart/2018/5/layout/IconCircleLabelList"/>
    <dgm:cxn modelId="{D2EC7231-A19F-48DF-9C53-A11684517590}" type="presParOf" srcId="{64C4553B-53D6-4DD8-BC11-D110E7F98008}" destId="{53E9AF50-2AFF-470E-9CD8-00C6072BA862}" srcOrd="2" destOrd="0" presId="urn:microsoft.com/office/officeart/2018/5/layout/IconCircleLabelList"/>
    <dgm:cxn modelId="{2E797FBA-1AAB-45E4-AA98-2C7B0F1D8173}" type="presParOf" srcId="{53E9AF50-2AFF-470E-9CD8-00C6072BA862}" destId="{3BB6B409-F9D2-45B4-9B48-EDC0171C2B7C}" srcOrd="0" destOrd="0" presId="urn:microsoft.com/office/officeart/2018/5/layout/IconCircleLabelList"/>
    <dgm:cxn modelId="{E0EF0BA2-E5B0-4348-9B22-090B74282DCA}" type="presParOf" srcId="{53E9AF50-2AFF-470E-9CD8-00C6072BA862}" destId="{1F2FE0AB-C082-4AE1-BBB5-5D0DD30E7CE7}" srcOrd="1" destOrd="0" presId="urn:microsoft.com/office/officeart/2018/5/layout/IconCircleLabelList"/>
    <dgm:cxn modelId="{4D3D99D4-FBB0-4A41-B83D-43BA3AE75A66}" type="presParOf" srcId="{53E9AF50-2AFF-470E-9CD8-00C6072BA862}" destId="{C44F9D43-55A9-464A-B23B-C2F9EE14DAA4}" srcOrd="2" destOrd="0" presId="urn:microsoft.com/office/officeart/2018/5/layout/IconCircleLabelList"/>
    <dgm:cxn modelId="{B4F1BABD-2DD7-4242-8437-46514413DF31}" type="presParOf" srcId="{53E9AF50-2AFF-470E-9CD8-00C6072BA862}" destId="{31B4A61A-C717-4C25-8349-A019F4D34BF2}" srcOrd="3" destOrd="0" presId="urn:microsoft.com/office/officeart/2018/5/layout/IconCircleLabelList"/>
    <dgm:cxn modelId="{CBF53239-4D1E-461A-AD05-960F3EE9D964}" type="presParOf" srcId="{64C4553B-53D6-4DD8-BC11-D110E7F98008}" destId="{9F388FF0-5230-42C8-B1CF-4F9E073A033D}" srcOrd="3" destOrd="0" presId="urn:microsoft.com/office/officeart/2018/5/layout/IconCircleLabelList"/>
    <dgm:cxn modelId="{DDB6B9EC-DE9E-4351-9828-2E854DB0BE5E}" type="presParOf" srcId="{64C4553B-53D6-4DD8-BC11-D110E7F98008}" destId="{1D2A34E3-1C5B-4BE8-A91A-9F78A736DCF4}" srcOrd="4" destOrd="0" presId="urn:microsoft.com/office/officeart/2018/5/layout/IconCircleLabelList"/>
    <dgm:cxn modelId="{6D7D885C-C979-460A-96F9-9894B2046CE9}" type="presParOf" srcId="{1D2A34E3-1C5B-4BE8-A91A-9F78A736DCF4}" destId="{68553134-54AF-4570-8848-E0054933802E}" srcOrd="0" destOrd="0" presId="urn:microsoft.com/office/officeart/2018/5/layout/IconCircleLabelList"/>
    <dgm:cxn modelId="{391F2A5B-CF9F-4900-978B-561E07373366}" type="presParOf" srcId="{1D2A34E3-1C5B-4BE8-A91A-9F78A736DCF4}" destId="{CF2D81D9-DFF0-4BF7-A031-F346DBAF31B4}" srcOrd="1" destOrd="0" presId="urn:microsoft.com/office/officeart/2018/5/layout/IconCircleLabelList"/>
    <dgm:cxn modelId="{6F4BA9A9-C79A-4924-AFB7-02F007717B95}" type="presParOf" srcId="{1D2A34E3-1C5B-4BE8-A91A-9F78A736DCF4}" destId="{B52051F1-3082-4086-86FF-DFEC988A582F}" srcOrd="2" destOrd="0" presId="urn:microsoft.com/office/officeart/2018/5/layout/IconCircleLabelList"/>
    <dgm:cxn modelId="{D98CE8C8-F593-46A9-B3B0-5790E7649CE8}" type="presParOf" srcId="{1D2A34E3-1C5B-4BE8-A91A-9F78A736DCF4}" destId="{BC189DCF-B8D8-4991-9010-057032AB509E}" srcOrd="3" destOrd="0" presId="urn:microsoft.com/office/officeart/2018/5/layout/IconCircleLabelList"/>
    <dgm:cxn modelId="{6E408E94-D335-4C71-BF73-7FCF405D300B}" type="presParOf" srcId="{64C4553B-53D6-4DD8-BC11-D110E7F98008}" destId="{2FB890EB-E0AB-4787-9689-DF2996311477}" srcOrd="5" destOrd="0" presId="urn:microsoft.com/office/officeart/2018/5/layout/IconCircleLabelList"/>
    <dgm:cxn modelId="{833FF835-A37A-4919-8BDA-70AEA86E834C}" type="presParOf" srcId="{64C4553B-53D6-4DD8-BC11-D110E7F98008}" destId="{54842EE3-8E55-4C5C-9531-6744C8148066}" srcOrd="6" destOrd="0" presId="urn:microsoft.com/office/officeart/2018/5/layout/IconCircleLabelList"/>
    <dgm:cxn modelId="{F20BFA84-97B5-4EC4-9DB0-0EF76CB85293}" type="presParOf" srcId="{54842EE3-8E55-4C5C-9531-6744C8148066}" destId="{DCC4C7BE-9689-4C55-B67A-DF685BF232C8}" srcOrd="0" destOrd="0" presId="urn:microsoft.com/office/officeart/2018/5/layout/IconCircleLabelList"/>
    <dgm:cxn modelId="{03DB56B1-FA6B-490E-9F00-31049E1A2CEC}" type="presParOf" srcId="{54842EE3-8E55-4C5C-9531-6744C8148066}" destId="{DA5091A5-9CA9-446B-BE2A-2B790CFDF2D8}" srcOrd="1" destOrd="0" presId="urn:microsoft.com/office/officeart/2018/5/layout/IconCircleLabelList"/>
    <dgm:cxn modelId="{08B60C05-C0B8-433C-8A21-117B5C0404CA}" type="presParOf" srcId="{54842EE3-8E55-4C5C-9531-6744C8148066}" destId="{C093BD47-E663-4272-AE86-9C44ADA8110B}" srcOrd="2" destOrd="0" presId="urn:microsoft.com/office/officeart/2018/5/layout/IconCircleLabelList"/>
    <dgm:cxn modelId="{580469CB-A962-46D4-9841-5EAEFBB0FB62}" type="presParOf" srcId="{54842EE3-8E55-4C5C-9531-6744C8148066}" destId="{88CDF1C2-09FF-43CF-91A8-C1B815A5DF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4996334-0A02-4E56-9F56-EA66D080BEB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CF182FA-8C4C-4A6A-9E0B-109F456C0BE5}">
      <dgm:prSet/>
      <dgm:spPr/>
      <dgm:t>
        <a:bodyPr/>
        <a:lstStyle/>
        <a:p>
          <a:pPr>
            <a:defRPr cap="all"/>
          </a:pPr>
          <a:r>
            <a:rPr lang="en-US"/>
            <a:t>EvoBug improves mutation testing using genetic algorithms.</a:t>
          </a:r>
        </a:p>
      </dgm:t>
    </dgm:pt>
    <dgm:pt modelId="{26AFAC45-7D13-4519-9474-B873955F0788}" type="parTrans" cxnId="{F632F783-9EF4-435A-BF64-7210A7B8951E}">
      <dgm:prSet/>
      <dgm:spPr/>
      <dgm:t>
        <a:bodyPr/>
        <a:lstStyle/>
        <a:p>
          <a:endParaRPr lang="en-US"/>
        </a:p>
      </dgm:t>
    </dgm:pt>
    <dgm:pt modelId="{DE3C70A1-7EB2-4E6E-92CF-47AA659FC986}" type="sibTrans" cxnId="{F632F783-9EF4-435A-BF64-7210A7B8951E}">
      <dgm:prSet/>
      <dgm:spPr/>
      <dgm:t>
        <a:bodyPr/>
        <a:lstStyle/>
        <a:p>
          <a:endParaRPr lang="en-US"/>
        </a:p>
      </dgm:t>
    </dgm:pt>
    <dgm:pt modelId="{C29A9DA1-51D9-46D0-A082-B2EAE896E99D}">
      <dgm:prSet/>
      <dgm:spPr/>
      <dgm:t>
        <a:bodyPr/>
        <a:lstStyle/>
        <a:p>
          <a:pPr>
            <a:defRPr cap="all"/>
          </a:pPr>
          <a:r>
            <a:rPr lang="en-US"/>
            <a:t>Outperforms random testing on LeetCode problems.</a:t>
          </a:r>
        </a:p>
      </dgm:t>
    </dgm:pt>
    <dgm:pt modelId="{67EB72EA-657B-4149-A20D-39F0E05B6678}" type="parTrans" cxnId="{0C3C2CE0-9BE3-4543-AFA1-99A374455093}">
      <dgm:prSet/>
      <dgm:spPr/>
      <dgm:t>
        <a:bodyPr/>
        <a:lstStyle/>
        <a:p>
          <a:endParaRPr lang="en-US"/>
        </a:p>
      </dgm:t>
    </dgm:pt>
    <dgm:pt modelId="{FC6C7004-8EAB-4ED5-9FA8-7E335ED608B5}" type="sibTrans" cxnId="{0C3C2CE0-9BE3-4543-AFA1-99A374455093}">
      <dgm:prSet/>
      <dgm:spPr/>
      <dgm:t>
        <a:bodyPr/>
        <a:lstStyle/>
        <a:p>
          <a:endParaRPr lang="en-US"/>
        </a:p>
      </dgm:t>
    </dgm:pt>
    <dgm:pt modelId="{E8E1B49C-DD0F-4109-8B4D-7661DD94D41A}">
      <dgm:prSet/>
      <dgm:spPr/>
      <dgm:t>
        <a:bodyPr/>
        <a:lstStyle/>
        <a:p>
          <a:pPr>
            <a:defRPr cap="all"/>
          </a:pPr>
          <a:r>
            <a:rPr lang="en-US"/>
            <a:t>Provides reproducible results and visualizations.</a:t>
          </a:r>
        </a:p>
      </dgm:t>
    </dgm:pt>
    <dgm:pt modelId="{12A32BA2-146A-44FE-A260-1D8691DC21CF}" type="parTrans" cxnId="{EC2A2F68-0D42-4EA7-B116-2879310CC04C}">
      <dgm:prSet/>
      <dgm:spPr/>
      <dgm:t>
        <a:bodyPr/>
        <a:lstStyle/>
        <a:p>
          <a:endParaRPr lang="en-US"/>
        </a:p>
      </dgm:t>
    </dgm:pt>
    <dgm:pt modelId="{15AA5E66-0FED-4A9E-AFAD-3EAE11AD985A}" type="sibTrans" cxnId="{EC2A2F68-0D42-4EA7-B116-2879310CC04C}">
      <dgm:prSet/>
      <dgm:spPr/>
      <dgm:t>
        <a:bodyPr/>
        <a:lstStyle/>
        <a:p>
          <a:endParaRPr lang="en-US"/>
        </a:p>
      </dgm:t>
    </dgm:pt>
    <dgm:pt modelId="{342CA81B-6E2A-4995-BF6A-8ADAA7CDBA41}">
      <dgm:prSet/>
      <dgm:spPr/>
      <dgm:t>
        <a:bodyPr/>
        <a:lstStyle/>
        <a:p>
          <a:pPr>
            <a:defRPr cap="all"/>
          </a:pPr>
          <a:r>
            <a:rPr lang="en-US"/>
            <a:t>Future work includes scaling and hybrid approaches.</a:t>
          </a:r>
        </a:p>
      </dgm:t>
    </dgm:pt>
    <dgm:pt modelId="{6335DA72-D72D-42E8-A3A4-24F91463AC5F}" type="parTrans" cxnId="{E4375932-03E5-4C7C-9075-5327A3B42555}">
      <dgm:prSet/>
      <dgm:spPr/>
      <dgm:t>
        <a:bodyPr/>
        <a:lstStyle/>
        <a:p>
          <a:endParaRPr lang="en-US"/>
        </a:p>
      </dgm:t>
    </dgm:pt>
    <dgm:pt modelId="{D2726B35-0851-48FF-A605-DF38B13B6F23}" type="sibTrans" cxnId="{E4375932-03E5-4C7C-9075-5327A3B42555}">
      <dgm:prSet/>
      <dgm:spPr/>
      <dgm:t>
        <a:bodyPr/>
        <a:lstStyle/>
        <a:p>
          <a:endParaRPr lang="en-US"/>
        </a:p>
      </dgm:t>
    </dgm:pt>
    <dgm:pt modelId="{0435212B-CF40-43DA-87A2-35AEB33F5973}" type="pres">
      <dgm:prSet presAssocID="{34996334-0A02-4E56-9F56-EA66D080BEB6}" presName="root" presStyleCnt="0">
        <dgm:presLayoutVars>
          <dgm:dir/>
          <dgm:resizeHandles val="exact"/>
        </dgm:presLayoutVars>
      </dgm:prSet>
      <dgm:spPr/>
    </dgm:pt>
    <dgm:pt modelId="{7EEFED69-247C-4C55-ABEF-2EB57A93AEFA}" type="pres">
      <dgm:prSet presAssocID="{ECF182FA-8C4C-4A6A-9E0B-109F456C0BE5}" presName="compNode" presStyleCnt="0"/>
      <dgm:spPr/>
    </dgm:pt>
    <dgm:pt modelId="{14BBC4B8-EB3E-4A05-939C-A563822F32BE}" type="pres">
      <dgm:prSet presAssocID="{ECF182FA-8C4C-4A6A-9E0B-109F456C0BE5}" presName="iconBgRect" presStyleLbl="bgShp" presStyleIdx="0" presStyleCnt="4"/>
      <dgm:spPr/>
    </dgm:pt>
    <dgm:pt modelId="{A2F63812-8AF2-4C65-9950-BC4F4D6FFD08}" type="pres">
      <dgm:prSet presAssocID="{ECF182FA-8C4C-4A6A-9E0B-109F456C0B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80EFD7F5-660E-41E4-87D3-2406EF76628F}" type="pres">
      <dgm:prSet presAssocID="{ECF182FA-8C4C-4A6A-9E0B-109F456C0BE5}" presName="spaceRect" presStyleCnt="0"/>
      <dgm:spPr/>
    </dgm:pt>
    <dgm:pt modelId="{023493AC-79A7-4A58-A994-B0B87CC54C3C}" type="pres">
      <dgm:prSet presAssocID="{ECF182FA-8C4C-4A6A-9E0B-109F456C0BE5}" presName="textRect" presStyleLbl="revTx" presStyleIdx="0" presStyleCnt="4">
        <dgm:presLayoutVars>
          <dgm:chMax val="1"/>
          <dgm:chPref val="1"/>
        </dgm:presLayoutVars>
      </dgm:prSet>
      <dgm:spPr/>
    </dgm:pt>
    <dgm:pt modelId="{51BE6FA6-5AAC-4556-8590-44EAC215CBCE}" type="pres">
      <dgm:prSet presAssocID="{DE3C70A1-7EB2-4E6E-92CF-47AA659FC986}" presName="sibTrans" presStyleCnt="0"/>
      <dgm:spPr/>
    </dgm:pt>
    <dgm:pt modelId="{03E35C3C-7C28-4BE9-B187-9E117EA45903}" type="pres">
      <dgm:prSet presAssocID="{C29A9DA1-51D9-46D0-A082-B2EAE896E99D}" presName="compNode" presStyleCnt="0"/>
      <dgm:spPr/>
    </dgm:pt>
    <dgm:pt modelId="{AEFEAB89-3975-4F48-BB04-B8C69F064038}" type="pres">
      <dgm:prSet presAssocID="{C29A9DA1-51D9-46D0-A082-B2EAE896E99D}" presName="iconBgRect" presStyleLbl="bgShp" presStyleIdx="1" presStyleCnt="4"/>
      <dgm:spPr/>
    </dgm:pt>
    <dgm:pt modelId="{742D7E56-9CCF-420B-90CB-496BF6DCDF8F}" type="pres">
      <dgm:prSet presAssocID="{C29A9DA1-51D9-46D0-A082-B2EAE896E9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4AC7D25E-C740-4B52-A488-DECDF2604A7C}" type="pres">
      <dgm:prSet presAssocID="{C29A9DA1-51D9-46D0-A082-B2EAE896E99D}" presName="spaceRect" presStyleCnt="0"/>
      <dgm:spPr/>
    </dgm:pt>
    <dgm:pt modelId="{5D44CA50-3547-4E7B-9583-C42F96229748}" type="pres">
      <dgm:prSet presAssocID="{C29A9DA1-51D9-46D0-A082-B2EAE896E99D}" presName="textRect" presStyleLbl="revTx" presStyleIdx="1" presStyleCnt="4">
        <dgm:presLayoutVars>
          <dgm:chMax val="1"/>
          <dgm:chPref val="1"/>
        </dgm:presLayoutVars>
      </dgm:prSet>
      <dgm:spPr/>
    </dgm:pt>
    <dgm:pt modelId="{41649A38-DEF5-4C27-81AD-25522734C8B6}" type="pres">
      <dgm:prSet presAssocID="{FC6C7004-8EAB-4ED5-9FA8-7E335ED608B5}" presName="sibTrans" presStyleCnt="0"/>
      <dgm:spPr/>
    </dgm:pt>
    <dgm:pt modelId="{E1C4A86B-0230-46B4-BE85-631213121EDE}" type="pres">
      <dgm:prSet presAssocID="{E8E1B49C-DD0F-4109-8B4D-7661DD94D41A}" presName="compNode" presStyleCnt="0"/>
      <dgm:spPr/>
    </dgm:pt>
    <dgm:pt modelId="{F1098A3A-79C7-4655-9B5B-536AA9FF5FB5}" type="pres">
      <dgm:prSet presAssocID="{E8E1B49C-DD0F-4109-8B4D-7661DD94D41A}" presName="iconBgRect" presStyleLbl="bgShp" presStyleIdx="2" presStyleCnt="4"/>
      <dgm:spPr/>
    </dgm:pt>
    <dgm:pt modelId="{C28B3AC8-7F35-4345-96AE-919D58866622}" type="pres">
      <dgm:prSet presAssocID="{E8E1B49C-DD0F-4109-8B4D-7661DD94D41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D8FC75E-CF4B-459A-9B3A-2D559368F5EC}" type="pres">
      <dgm:prSet presAssocID="{E8E1B49C-DD0F-4109-8B4D-7661DD94D41A}" presName="spaceRect" presStyleCnt="0"/>
      <dgm:spPr/>
    </dgm:pt>
    <dgm:pt modelId="{C1255FC7-13B5-40A8-9AA5-8240C08A4FD2}" type="pres">
      <dgm:prSet presAssocID="{E8E1B49C-DD0F-4109-8B4D-7661DD94D41A}" presName="textRect" presStyleLbl="revTx" presStyleIdx="2" presStyleCnt="4">
        <dgm:presLayoutVars>
          <dgm:chMax val="1"/>
          <dgm:chPref val="1"/>
        </dgm:presLayoutVars>
      </dgm:prSet>
      <dgm:spPr/>
    </dgm:pt>
    <dgm:pt modelId="{A893E2B6-D01D-4CF2-A295-E08CB5F7833F}" type="pres">
      <dgm:prSet presAssocID="{15AA5E66-0FED-4A9E-AFAD-3EAE11AD985A}" presName="sibTrans" presStyleCnt="0"/>
      <dgm:spPr/>
    </dgm:pt>
    <dgm:pt modelId="{E5CFB040-E92A-41B7-8D49-9B9E2884A042}" type="pres">
      <dgm:prSet presAssocID="{342CA81B-6E2A-4995-BF6A-8ADAA7CDBA41}" presName="compNode" presStyleCnt="0"/>
      <dgm:spPr/>
    </dgm:pt>
    <dgm:pt modelId="{378AE942-97B3-453F-BD9E-89F86F7CA18E}" type="pres">
      <dgm:prSet presAssocID="{342CA81B-6E2A-4995-BF6A-8ADAA7CDBA41}" presName="iconBgRect" presStyleLbl="bgShp" presStyleIdx="3" presStyleCnt="4"/>
      <dgm:spPr/>
    </dgm:pt>
    <dgm:pt modelId="{06A9431B-646C-4F9C-92D1-C3D6C4D7BEC8}" type="pres">
      <dgm:prSet presAssocID="{342CA81B-6E2A-4995-BF6A-8ADAA7CDBA4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DD299B6-662C-4795-B619-A6C7436B9E5A}" type="pres">
      <dgm:prSet presAssocID="{342CA81B-6E2A-4995-BF6A-8ADAA7CDBA41}" presName="spaceRect" presStyleCnt="0"/>
      <dgm:spPr/>
    </dgm:pt>
    <dgm:pt modelId="{1E870684-A2B4-403E-A2CD-0BBCB563A8D0}" type="pres">
      <dgm:prSet presAssocID="{342CA81B-6E2A-4995-BF6A-8ADAA7CDBA4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F149813-AB42-4515-A602-A9FCFF8C7DD7}" type="presOf" srcId="{34996334-0A02-4E56-9F56-EA66D080BEB6}" destId="{0435212B-CF40-43DA-87A2-35AEB33F5973}" srcOrd="0" destOrd="0" presId="urn:microsoft.com/office/officeart/2018/5/layout/IconCircleLabelList"/>
    <dgm:cxn modelId="{D0FA101E-46A6-4554-9DF1-944625211982}" type="presOf" srcId="{E8E1B49C-DD0F-4109-8B4D-7661DD94D41A}" destId="{C1255FC7-13B5-40A8-9AA5-8240C08A4FD2}" srcOrd="0" destOrd="0" presId="urn:microsoft.com/office/officeart/2018/5/layout/IconCircleLabelList"/>
    <dgm:cxn modelId="{E4375932-03E5-4C7C-9075-5327A3B42555}" srcId="{34996334-0A02-4E56-9F56-EA66D080BEB6}" destId="{342CA81B-6E2A-4995-BF6A-8ADAA7CDBA41}" srcOrd="3" destOrd="0" parTransId="{6335DA72-D72D-42E8-A3A4-24F91463AC5F}" sibTransId="{D2726B35-0851-48FF-A605-DF38B13B6F23}"/>
    <dgm:cxn modelId="{E8E5393B-E456-4230-8945-D25E15DC8BD2}" type="presOf" srcId="{342CA81B-6E2A-4995-BF6A-8ADAA7CDBA41}" destId="{1E870684-A2B4-403E-A2CD-0BBCB563A8D0}" srcOrd="0" destOrd="0" presId="urn:microsoft.com/office/officeart/2018/5/layout/IconCircleLabelList"/>
    <dgm:cxn modelId="{EC2A2F68-0D42-4EA7-B116-2879310CC04C}" srcId="{34996334-0A02-4E56-9F56-EA66D080BEB6}" destId="{E8E1B49C-DD0F-4109-8B4D-7661DD94D41A}" srcOrd="2" destOrd="0" parTransId="{12A32BA2-146A-44FE-A260-1D8691DC21CF}" sibTransId="{15AA5E66-0FED-4A9E-AFAD-3EAE11AD985A}"/>
    <dgm:cxn modelId="{F632F783-9EF4-435A-BF64-7210A7B8951E}" srcId="{34996334-0A02-4E56-9F56-EA66D080BEB6}" destId="{ECF182FA-8C4C-4A6A-9E0B-109F456C0BE5}" srcOrd="0" destOrd="0" parTransId="{26AFAC45-7D13-4519-9474-B873955F0788}" sibTransId="{DE3C70A1-7EB2-4E6E-92CF-47AA659FC986}"/>
    <dgm:cxn modelId="{56A75F89-E5E5-4C84-9C3D-65F650916A94}" type="presOf" srcId="{C29A9DA1-51D9-46D0-A082-B2EAE896E99D}" destId="{5D44CA50-3547-4E7B-9583-C42F96229748}" srcOrd="0" destOrd="0" presId="urn:microsoft.com/office/officeart/2018/5/layout/IconCircleLabelList"/>
    <dgm:cxn modelId="{0C3C2CE0-9BE3-4543-AFA1-99A374455093}" srcId="{34996334-0A02-4E56-9F56-EA66D080BEB6}" destId="{C29A9DA1-51D9-46D0-A082-B2EAE896E99D}" srcOrd="1" destOrd="0" parTransId="{67EB72EA-657B-4149-A20D-39F0E05B6678}" sibTransId="{FC6C7004-8EAB-4ED5-9FA8-7E335ED608B5}"/>
    <dgm:cxn modelId="{3A04ABE7-8C1F-4567-A169-31590168676A}" type="presOf" srcId="{ECF182FA-8C4C-4A6A-9E0B-109F456C0BE5}" destId="{023493AC-79A7-4A58-A994-B0B87CC54C3C}" srcOrd="0" destOrd="0" presId="urn:microsoft.com/office/officeart/2018/5/layout/IconCircleLabelList"/>
    <dgm:cxn modelId="{E48415EA-3AD3-43A0-8312-E43FA12BAD6A}" type="presParOf" srcId="{0435212B-CF40-43DA-87A2-35AEB33F5973}" destId="{7EEFED69-247C-4C55-ABEF-2EB57A93AEFA}" srcOrd="0" destOrd="0" presId="urn:microsoft.com/office/officeart/2018/5/layout/IconCircleLabelList"/>
    <dgm:cxn modelId="{514C4C1F-4A49-41B3-810B-CBB2EB6FD55F}" type="presParOf" srcId="{7EEFED69-247C-4C55-ABEF-2EB57A93AEFA}" destId="{14BBC4B8-EB3E-4A05-939C-A563822F32BE}" srcOrd="0" destOrd="0" presId="urn:microsoft.com/office/officeart/2018/5/layout/IconCircleLabelList"/>
    <dgm:cxn modelId="{A5A7CB64-7C9E-4789-9DE8-7AA16D93CE66}" type="presParOf" srcId="{7EEFED69-247C-4C55-ABEF-2EB57A93AEFA}" destId="{A2F63812-8AF2-4C65-9950-BC4F4D6FFD08}" srcOrd="1" destOrd="0" presId="urn:microsoft.com/office/officeart/2018/5/layout/IconCircleLabelList"/>
    <dgm:cxn modelId="{6987D39E-3755-40F1-B219-901C9B55E4E6}" type="presParOf" srcId="{7EEFED69-247C-4C55-ABEF-2EB57A93AEFA}" destId="{80EFD7F5-660E-41E4-87D3-2406EF76628F}" srcOrd="2" destOrd="0" presId="urn:microsoft.com/office/officeart/2018/5/layout/IconCircleLabelList"/>
    <dgm:cxn modelId="{15A4F05E-0209-410A-9E87-E018677A2641}" type="presParOf" srcId="{7EEFED69-247C-4C55-ABEF-2EB57A93AEFA}" destId="{023493AC-79A7-4A58-A994-B0B87CC54C3C}" srcOrd="3" destOrd="0" presId="urn:microsoft.com/office/officeart/2018/5/layout/IconCircleLabelList"/>
    <dgm:cxn modelId="{DF3DBE3C-23B6-4C39-9C7C-C44F25D882F6}" type="presParOf" srcId="{0435212B-CF40-43DA-87A2-35AEB33F5973}" destId="{51BE6FA6-5AAC-4556-8590-44EAC215CBCE}" srcOrd="1" destOrd="0" presId="urn:microsoft.com/office/officeart/2018/5/layout/IconCircleLabelList"/>
    <dgm:cxn modelId="{22457557-39EF-456F-BE33-5B0C0CDD1369}" type="presParOf" srcId="{0435212B-CF40-43DA-87A2-35AEB33F5973}" destId="{03E35C3C-7C28-4BE9-B187-9E117EA45903}" srcOrd="2" destOrd="0" presId="urn:microsoft.com/office/officeart/2018/5/layout/IconCircleLabelList"/>
    <dgm:cxn modelId="{B2C114CE-EDB4-491C-894D-FC2543DF81C5}" type="presParOf" srcId="{03E35C3C-7C28-4BE9-B187-9E117EA45903}" destId="{AEFEAB89-3975-4F48-BB04-B8C69F064038}" srcOrd="0" destOrd="0" presId="urn:microsoft.com/office/officeart/2018/5/layout/IconCircleLabelList"/>
    <dgm:cxn modelId="{80CE0CBF-A70C-445F-9E68-E44F621F31A4}" type="presParOf" srcId="{03E35C3C-7C28-4BE9-B187-9E117EA45903}" destId="{742D7E56-9CCF-420B-90CB-496BF6DCDF8F}" srcOrd="1" destOrd="0" presId="urn:microsoft.com/office/officeart/2018/5/layout/IconCircleLabelList"/>
    <dgm:cxn modelId="{71BA96A2-134E-467A-950A-766E2756E3BD}" type="presParOf" srcId="{03E35C3C-7C28-4BE9-B187-9E117EA45903}" destId="{4AC7D25E-C740-4B52-A488-DECDF2604A7C}" srcOrd="2" destOrd="0" presId="urn:microsoft.com/office/officeart/2018/5/layout/IconCircleLabelList"/>
    <dgm:cxn modelId="{84B2E3E1-A555-4A24-9368-D8DDB53CB216}" type="presParOf" srcId="{03E35C3C-7C28-4BE9-B187-9E117EA45903}" destId="{5D44CA50-3547-4E7B-9583-C42F96229748}" srcOrd="3" destOrd="0" presId="urn:microsoft.com/office/officeart/2018/5/layout/IconCircleLabelList"/>
    <dgm:cxn modelId="{2D8BBC90-CD12-4F0E-8B51-979041FA7592}" type="presParOf" srcId="{0435212B-CF40-43DA-87A2-35AEB33F5973}" destId="{41649A38-DEF5-4C27-81AD-25522734C8B6}" srcOrd="3" destOrd="0" presId="urn:microsoft.com/office/officeart/2018/5/layout/IconCircleLabelList"/>
    <dgm:cxn modelId="{E57D18B1-9AF1-45A7-8618-F7E9A2026DB3}" type="presParOf" srcId="{0435212B-CF40-43DA-87A2-35AEB33F5973}" destId="{E1C4A86B-0230-46B4-BE85-631213121EDE}" srcOrd="4" destOrd="0" presId="urn:microsoft.com/office/officeart/2018/5/layout/IconCircleLabelList"/>
    <dgm:cxn modelId="{9C0DECC1-AB57-4463-B4DA-360767B25CBD}" type="presParOf" srcId="{E1C4A86B-0230-46B4-BE85-631213121EDE}" destId="{F1098A3A-79C7-4655-9B5B-536AA9FF5FB5}" srcOrd="0" destOrd="0" presId="urn:microsoft.com/office/officeart/2018/5/layout/IconCircleLabelList"/>
    <dgm:cxn modelId="{E642E6E2-1012-4C72-92C6-42AFA37DE64F}" type="presParOf" srcId="{E1C4A86B-0230-46B4-BE85-631213121EDE}" destId="{C28B3AC8-7F35-4345-96AE-919D58866622}" srcOrd="1" destOrd="0" presId="urn:microsoft.com/office/officeart/2018/5/layout/IconCircleLabelList"/>
    <dgm:cxn modelId="{7A25791B-A67F-4CE8-8573-D01761AA0182}" type="presParOf" srcId="{E1C4A86B-0230-46B4-BE85-631213121EDE}" destId="{AD8FC75E-CF4B-459A-9B3A-2D559368F5EC}" srcOrd="2" destOrd="0" presId="urn:microsoft.com/office/officeart/2018/5/layout/IconCircleLabelList"/>
    <dgm:cxn modelId="{3B936B5B-5076-4843-922B-F09ABDC1A43B}" type="presParOf" srcId="{E1C4A86B-0230-46B4-BE85-631213121EDE}" destId="{C1255FC7-13B5-40A8-9AA5-8240C08A4FD2}" srcOrd="3" destOrd="0" presId="urn:microsoft.com/office/officeart/2018/5/layout/IconCircleLabelList"/>
    <dgm:cxn modelId="{B8935031-26A5-438F-A187-CA19707C7C30}" type="presParOf" srcId="{0435212B-CF40-43DA-87A2-35AEB33F5973}" destId="{A893E2B6-D01D-4CF2-A295-E08CB5F7833F}" srcOrd="5" destOrd="0" presId="urn:microsoft.com/office/officeart/2018/5/layout/IconCircleLabelList"/>
    <dgm:cxn modelId="{0A7D1449-9E77-4A3A-ACDF-73D66E4F202D}" type="presParOf" srcId="{0435212B-CF40-43DA-87A2-35AEB33F5973}" destId="{E5CFB040-E92A-41B7-8D49-9B9E2884A042}" srcOrd="6" destOrd="0" presId="urn:microsoft.com/office/officeart/2018/5/layout/IconCircleLabelList"/>
    <dgm:cxn modelId="{9CC91142-FF5A-46B7-86D6-9CE507ABFF7C}" type="presParOf" srcId="{E5CFB040-E92A-41B7-8D49-9B9E2884A042}" destId="{378AE942-97B3-453F-BD9E-89F86F7CA18E}" srcOrd="0" destOrd="0" presId="urn:microsoft.com/office/officeart/2018/5/layout/IconCircleLabelList"/>
    <dgm:cxn modelId="{C7674038-8EA0-49A5-BE66-E565D2D4DC4D}" type="presParOf" srcId="{E5CFB040-E92A-41B7-8D49-9B9E2884A042}" destId="{06A9431B-646C-4F9C-92D1-C3D6C4D7BEC8}" srcOrd="1" destOrd="0" presId="urn:microsoft.com/office/officeart/2018/5/layout/IconCircleLabelList"/>
    <dgm:cxn modelId="{0327D01E-90B8-4E6E-B47B-D0910B34C460}" type="presParOf" srcId="{E5CFB040-E92A-41B7-8D49-9B9E2884A042}" destId="{DDD299B6-662C-4795-B619-A6C7436B9E5A}" srcOrd="2" destOrd="0" presId="urn:microsoft.com/office/officeart/2018/5/layout/IconCircleLabelList"/>
    <dgm:cxn modelId="{EC96A2B7-3673-402C-ACEA-4B8198A39D00}" type="presParOf" srcId="{E5CFB040-E92A-41B7-8D49-9B9E2884A042}" destId="{1E870684-A2B4-403E-A2CD-0BBCB563A8D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C91FA-DB69-2544-B1AC-7B65207CE8D3}">
      <dsp:nvSpPr>
        <dsp:cNvPr id="0" name=""/>
        <dsp:cNvSpPr/>
      </dsp:nvSpPr>
      <dsp:spPr>
        <a:xfrm>
          <a:off x="0" y="744438"/>
          <a:ext cx="5098904" cy="3357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EvoBug uses genetic algorithms (GA) to enhance mutation testing</a:t>
          </a:r>
        </a:p>
      </dsp:txBody>
      <dsp:txXfrm>
        <a:off x="16392" y="760830"/>
        <a:ext cx="5066120" cy="303006"/>
      </dsp:txXfrm>
    </dsp:sp>
    <dsp:sp modelId="{F77A46E7-06E1-6C42-B371-06B34FF2DC8E}">
      <dsp:nvSpPr>
        <dsp:cNvPr id="0" name=""/>
        <dsp:cNvSpPr/>
      </dsp:nvSpPr>
      <dsp:spPr>
        <a:xfrm>
          <a:off x="0" y="1120548"/>
          <a:ext cx="5098904" cy="335790"/>
        </a:xfrm>
        <a:prstGeom prst="roundRect">
          <a:avLst/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Targets small Python and Java programs adapted from LeetCode</a:t>
          </a:r>
        </a:p>
      </dsp:txBody>
      <dsp:txXfrm>
        <a:off x="16392" y="1136940"/>
        <a:ext cx="5066120" cy="303006"/>
      </dsp:txXfrm>
    </dsp:sp>
    <dsp:sp modelId="{EC009C4D-6EDC-F04E-BD4F-8ABEE0C0A1F4}">
      <dsp:nvSpPr>
        <dsp:cNvPr id="0" name=""/>
        <dsp:cNvSpPr/>
      </dsp:nvSpPr>
      <dsp:spPr>
        <a:xfrm>
          <a:off x="0" y="1496658"/>
          <a:ext cx="5098904" cy="335790"/>
        </a:xfrm>
        <a:prstGeom prst="roundRect">
          <a:avLst/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Traditional random testing often fails to uncover deep behaviors</a:t>
          </a:r>
        </a:p>
      </dsp:txBody>
      <dsp:txXfrm>
        <a:off x="16392" y="1513050"/>
        <a:ext cx="5066120" cy="303006"/>
      </dsp:txXfrm>
    </dsp:sp>
    <dsp:sp modelId="{1FF200C3-E01D-C04E-AAD1-A5707FC4518D}">
      <dsp:nvSpPr>
        <dsp:cNvPr id="0" name=""/>
        <dsp:cNvSpPr/>
      </dsp:nvSpPr>
      <dsp:spPr>
        <a:xfrm>
          <a:off x="0" y="1872768"/>
          <a:ext cx="5098904" cy="335790"/>
        </a:xfrm>
        <a:prstGeom prst="roundRect">
          <a:avLst/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Modifies inputs to maximize killed mutants</a:t>
          </a:r>
        </a:p>
      </dsp:txBody>
      <dsp:txXfrm>
        <a:off x="16392" y="1889160"/>
        <a:ext cx="5066120" cy="303006"/>
      </dsp:txXfrm>
    </dsp:sp>
    <dsp:sp modelId="{3C610AC6-6154-6B48-81DF-A596C9E19125}">
      <dsp:nvSpPr>
        <dsp:cNvPr id="0" name=""/>
        <dsp:cNvSpPr/>
      </dsp:nvSpPr>
      <dsp:spPr>
        <a:xfrm>
          <a:off x="0" y="2248878"/>
          <a:ext cx="5098904" cy="335790"/>
        </a:xfrm>
        <a:prstGeom prst="roundRect">
          <a:avLst/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Integrates MutPy for Python mutation testing</a:t>
          </a:r>
        </a:p>
      </dsp:txBody>
      <dsp:txXfrm>
        <a:off x="16392" y="2265270"/>
        <a:ext cx="5066120" cy="303006"/>
      </dsp:txXfrm>
    </dsp:sp>
    <dsp:sp modelId="{6288434B-C8D2-CC43-95AA-4965ACCA2787}">
      <dsp:nvSpPr>
        <dsp:cNvPr id="0" name=""/>
        <dsp:cNvSpPr/>
      </dsp:nvSpPr>
      <dsp:spPr>
        <a:xfrm>
          <a:off x="0" y="2624988"/>
          <a:ext cx="5098904" cy="33579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Provides interface, pipeline, reproducible scores and histories</a:t>
          </a:r>
        </a:p>
      </dsp:txBody>
      <dsp:txXfrm>
        <a:off x="16392" y="2641380"/>
        <a:ext cx="5066120" cy="303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6BEE2-4E18-374F-BA8F-FC0FFC79F1C8}">
      <dsp:nvSpPr>
        <dsp:cNvPr id="0" name=""/>
        <dsp:cNvSpPr/>
      </dsp:nvSpPr>
      <dsp:spPr>
        <a:xfrm>
          <a:off x="0" y="66369"/>
          <a:ext cx="5098904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Mutation testing is widely used for robust test suites</a:t>
          </a:r>
        </a:p>
      </dsp:txBody>
      <dsp:txXfrm>
        <a:off x="32967" y="99336"/>
        <a:ext cx="5032970" cy="609393"/>
      </dsp:txXfrm>
    </dsp:sp>
    <dsp:sp modelId="{0C9654E1-6C9C-E74E-AFC9-A1F1A8A913B8}">
      <dsp:nvSpPr>
        <dsp:cNvPr id="0" name=""/>
        <dsp:cNvSpPr/>
      </dsp:nvSpPr>
      <dsp:spPr>
        <a:xfrm>
          <a:off x="0" y="790657"/>
          <a:ext cx="5098904" cy="675327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Challenge: Generating effective inputs</a:t>
          </a:r>
        </a:p>
      </dsp:txBody>
      <dsp:txXfrm>
        <a:off x="32967" y="823624"/>
        <a:ext cx="5032970" cy="609393"/>
      </dsp:txXfrm>
    </dsp:sp>
    <dsp:sp modelId="{5264B7CC-A4A0-CB44-8F5E-7A0CF77EB0DF}">
      <dsp:nvSpPr>
        <dsp:cNvPr id="0" name=""/>
        <dsp:cNvSpPr/>
      </dsp:nvSpPr>
      <dsp:spPr>
        <a:xfrm>
          <a:off x="0" y="1514944"/>
          <a:ext cx="5098904" cy="675327"/>
        </a:xfrm>
        <a:prstGeom prst="roundRect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Random methods can be shallow → lower mutation scores</a:t>
          </a:r>
        </a:p>
      </dsp:txBody>
      <dsp:txXfrm>
        <a:off x="32967" y="1547911"/>
        <a:ext cx="5032970" cy="609393"/>
      </dsp:txXfrm>
    </dsp:sp>
    <dsp:sp modelId="{68B810BF-233D-4A40-BCC4-74251DA0C799}">
      <dsp:nvSpPr>
        <dsp:cNvPr id="0" name=""/>
        <dsp:cNvSpPr/>
      </dsp:nvSpPr>
      <dsp:spPr>
        <a:xfrm>
          <a:off x="0" y="2239232"/>
          <a:ext cx="5098904" cy="675327"/>
        </a:xfrm>
        <a:prstGeom prst="roundRect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EvoBug leverages GA to adapt input construction over time</a:t>
          </a:r>
        </a:p>
      </dsp:txBody>
      <dsp:txXfrm>
        <a:off x="32967" y="2272199"/>
        <a:ext cx="5032970" cy="609393"/>
      </dsp:txXfrm>
    </dsp:sp>
    <dsp:sp modelId="{3E591BF2-D540-4C44-8F25-3CAA361B8C68}">
      <dsp:nvSpPr>
        <dsp:cNvPr id="0" name=""/>
        <dsp:cNvSpPr/>
      </dsp:nvSpPr>
      <dsp:spPr>
        <a:xfrm>
          <a:off x="0" y="2963519"/>
          <a:ext cx="5098904" cy="675327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Goal: Evaluate if GA outperforms random testing</a:t>
          </a:r>
        </a:p>
      </dsp:txBody>
      <dsp:txXfrm>
        <a:off x="32967" y="2996486"/>
        <a:ext cx="5032970" cy="60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084C5-E7C8-43F6-9DAB-49C4A0BD288A}">
      <dsp:nvSpPr>
        <dsp:cNvPr id="0" name=""/>
        <dsp:cNvSpPr/>
      </dsp:nvSpPr>
      <dsp:spPr>
        <a:xfrm>
          <a:off x="0" y="708097"/>
          <a:ext cx="78867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49F98-ED2A-430A-900E-F9E2BF1DB61A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B926A-A54D-41BA-8D86-D12D0E3B9873}">
      <dsp:nvSpPr>
        <dsp:cNvPr id="0" name=""/>
        <dsp:cNvSpPr/>
      </dsp:nvSpPr>
      <dsp:spPr>
        <a:xfrm>
          <a:off x="1509882" y="708097"/>
          <a:ext cx="63768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Six LeetCode-style problems: reverse_string, rotated_sort, roman_to_int, supersequence, two_sum, duplicate_digits</a:t>
          </a:r>
        </a:p>
      </dsp:txBody>
      <dsp:txXfrm>
        <a:off x="1509882" y="708097"/>
        <a:ext cx="6376817" cy="1307257"/>
      </dsp:txXfrm>
    </dsp:sp>
    <dsp:sp modelId="{75A75D1F-3958-4CD7-8196-29521AEFF7C7}">
      <dsp:nvSpPr>
        <dsp:cNvPr id="0" name=""/>
        <dsp:cNvSpPr/>
      </dsp:nvSpPr>
      <dsp:spPr>
        <a:xfrm>
          <a:off x="0" y="2342169"/>
          <a:ext cx="78867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AD392-48B0-4083-AC2D-2AE7B3263762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F7424-2577-4504-AA5E-950D6EE13D5C}">
      <dsp:nvSpPr>
        <dsp:cNvPr id="0" name=""/>
        <dsp:cNvSpPr/>
      </dsp:nvSpPr>
      <dsp:spPr>
        <a:xfrm>
          <a:off x="1509882" y="2342169"/>
          <a:ext cx="63768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Each problem includes domain constraints, target function, random input generator, GA chromosome interpreter, baseline tests</a:t>
          </a:r>
        </a:p>
      </dsp:txBody>
      <dsp:txXfrm>
        <a:off x="1509882" y="2342169"/>
        <a:ext cx="6376817" cy="1307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D43DB-407A-7C42-93CD-7865D2F80F0B}">
      <dsp:nvSpPr>
        <dsp:cNvPr id="0" name=""/>
        <dsp:cNvSpPr/>
      </dsp:nvSpPr>
      <dsp:spPr>
        <a:xfrm>
          <a:off x="0" y="478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678C1-33EC-4340-92B6-8B9F0E80F8A6}">
      <dsp:nvSpPr>
        <dsp:cNvPr id="0" name=""/>
        <dsp:cNvSpPr/>
      </dsp:nvSpPr>
      <dsp:spPr>
        <a:xfrm>
          <a:off x="0" y="478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GA initializes population with valid constraints</a:t>
          </a:r>
        </a:p>
      </dsp:txBody>
      <dsp:txXfrm>
        <a:off x="0" y="478"/>
        <a:ext cx="3993357" cy="783716"/>
      </dsp:txXfrm>
    </dsp:sp>
    <dsp:sp modelId="{22DA0F03-9E83-9143-BDFA-8777ABED77A3}">
      <dsp:nvSpPr>
        <dsp:cNvPr id="0" name=""/>
        <dsp:cNvSpPr/>
      </dsp:nvSpPr>
      <dsp:spPr>
        <a:xfrm>
          <a:off x="0" y="784194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304CC-4D63-CC4D-89A0-845B67EC58EE}">
      <dsp:nvSpPr>
        <dsp:cNvPr id="0" name=""/>
        <dsp:cNvSpPr/>
      </dsp:nvSpPr>
      <dsp:spPr>
        <a:xfrm>
          <a:off x="0" y="784194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Evolution: selection, crossover, mutation</a:t>
          </a:r>
        </a:p>
      </dsp:txBody>
      <dsp:txXfrm>
        <a:off x="0" y="784194"/>
        <a:ext cx="3993357" cy="783716"/>
      </dsp:txXfrm>
    </dsp:sp>
    <dsp:sp modelId="{91837E37-234A-0346-9E66-0805DF56FEB8}">
      <dsp:nvSpPr>
        <dsp:cNvPr id="0" name=""/>
        <dsp:cNvSpPr/>
      </dsp:nvSpPr>
      <dsp:spPr>
        <a:xfrm>
          <a:off x="0" y="1567910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025A8-9B8A-8840-8322-55F7F9F340D1}">
      <dsp:nvSpPr>
        <dsp:cNvPr id="0" name=""/>
        <dsp:cNvSpPr/>
      </dsp:nvSpPr>
      <dsp:spPr>
        <a:xfrm>
          <a:off x="0" y="1567910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Fitness evaluation driven by mutation testing (score + killed mutants)</a:t>
          </a:r>
        </a:p>
      </dsp:txBody>
      <dsp:txXfrm>
        <a:off x="0" y="1567910"/>
        <a:ext cx="3993357" cy="783716"/>
      </dsp:txXfrm>
    </dsp:sp>
    <dsp:sp modelId="{CBD7E0D4-0A5E-5C4D-AC63-1421EC23BB0B}">
      <dsp:nvSpPr>
        <dsp:cNvPr id="0" name=""/>
        <dsp:cNvSpPr/>
      </dsp:nvSpPr>
      <dsp:spPr>
        <a:xfrm>
          <a:off x="0" y="2351627"/>
          <a:ext cx="399335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E1E30-5B09-2444-8398-44DAB2BDB290}">
      <dsp:nvSpPr>
        <dsp:cNvPr id="0" name=""/>
        <dsp:cNvSpPr/>
      </dsp:nvSpPr>
      <dsp:spPr>
        <a:xfrm>
          <a:off x="0" y="2351627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MutPy executes modules and returns scores</a:t>
          </a:r>
        </a:p>
      </dsp:txBody>
      <dsp:txXfrm>
        <a:off x="0" y="2351627"/>
        <a:ext cx="3993357" cy="783716"/>
      </dsp:txXfrm>
    </dsp:sp>
    <dsp:sp modelId="{35C1FA53-9B7B-B54F-BBF6-DE5DB95A09CB}">
      <dsp:nvSpPr>
        <dsp:cNvPr id="0" name=""/>
        <dsp:cNvSpPr/>
      </dsp:nvSpPr>
      <dsp:spPr>
        <a:xfrm>
          <a:off x="0" y="3135343"/>
          <a:ext cx="399335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6716D-282A-AF4D-BECB-2823300C4FBB}">
      <dsp:nvSpPr>
        <dsp:cNvPr id="0" name=""/>
        <dsp:cNvSpPr/>
      </dsp:nvSpPr>
      <dsp:spPr>
        <a:xfrm>
          <a:off x="0" y="3135343"/>
          <a:ext cx="3993357" cy="783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Records best &amp; average fitness per generation</a:t>
          </a:r>
        </a:p>
      </dsp:txBody>
      <dsp:txXfrm>
        <a:off x="0" y="3135343"/>
        <a:ext cx="3993357" cy="783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E68A4-E4E7-6C4D-9961-EF9678174096}">
      <dsp:nvSpPr>
        <dsp:cNvPr id="0" name=""/>
        <dsp:cNvSpPr/>
      </dsp:nvSpPr>
      <dsp:spPr>
        <a:xfrm>
          <a:off x="0" y="78277"/>
          <a:ext cx="4501582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Unified runner automates evaluation lifecycle</a:t>
          </a:r>
        </a:p>
      </dsp:txBody>
      <dsp:txXfrm>
        <a:off x="32967" y="111244"/>
        <a:ext cx="4435648" cy="609393"/>
      </dsp:txXfrm>
    </dsp:sp>
    <dsp:sp modelId="{4632711A-7F23-1749-99E7-A6E9A091F8BD}">
      <dsp:nvSpPr>
        <dsp:cNvPr id="0" name=""/>
        <dsp:cNvSpPr/>
      </dsp:nvSpPr>
      <dsp:spPr>
        <a:xfrm>
          <a:off x="0" y="802565"/>
          <a:ext cx="4501582" cy="675327"/>
        </a:xfrm>
        <a:prstGeom prst="roundRect">
          <a:avLst/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Executes GA runs and random testing for comparison</a:t>
          </a:r>
        </a:p>
      </dsp:txBody>
      <dsp:txXfrm>
        <a:off x="32967" y="835532"/>
        <a:ext cx="4435648" cy="609393"/>
      </dsp:txXfrm>
    </dsp:sp>
    <dsp:sp modelId="{9C21C337-A69C-1442-ABE3-581DD05401EF}">
      <dsp:nvSpPr>
        <dsp:cNvPr id="0" name=""/>
        <dsp:cNvSpPr/>
      </dsp:nvSpPr>
      <dsp:spPr>
        <a:xfrm>
          <a:off x="0" y="1526853"/>
          <a:ext cx="4501582" cy="675327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Collects mutation scores, fitness histories, performance stats</a:t>
          </a:r>
        </a:p>
      </dsp:txBody>
      <dsp:txXfrm>
        <a:off x="32967" y="1559820"/>
        <a:ext cx="4435648" cy="609393"/>
      </dsp:txXfrm>
    </dsp:sp>
    <dsp:sp modelId="{2835B838-EBEE-964A-B872-041EDA32BE72}">
      <dsp:nvSpPr>
        <dsp:cNvPr id="0" name=""/>
        <dsp:cNvSpPr/>
      </dsp:nvSpPr>
      <dsp:spPr>
        <a:xfrm>
          <a:off x="0" y="2251140"/>
          <a:ext cx="4501582" cy="675327"/>
        </a:xfrm>
        <a:prstGeom prst="roundRect">
          <a:avLst/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Outputs JSON summaries for downstream processing</a:t>
          </a:r>
        </a:p>
      </dsp:txBody>
      <dsp:txXfrm>
        <a:off x="32967" y="2284107"/>
        <a:ext cx="4435648" cy="609393"/>
      </dsp:txXfrm>
    </dsp:sp>
    <dsp:sp modelId="{8ECA0BB7-1C42-C44C-8276-E78BB7DB5AF2}">
      <dsp:nvSpPr>
        <dsp:cNvPr id="0" name=""/>
        <dsp:cNvSpPr/>
      </dsp:nvSpPr>
      <dsp:spPr>
        <a:xfrm>
          <a:off x="0" y="2975428"/>
          <a:ext cx="4501582" cy="675327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Includes visualization components for plots</a:t>
          </a:r>
        </a:p>
      </dsp:txBody>
      <dsp:txXfrm>
        <a:off x="32967" y="3008395"/>
        <a:ext cx="4435648" cy="6093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547CB-A723-5D4D-8D60-23288CCD9AF5}">
      <dsp:nvSpPr>
        <dsp:cNvPr id="0" name=""/>
        <dsp:cNvSpPr/>
      </dsp:nvSpPr>
      <dsp:spPr>
        <a:xfrm>
          <a:off x="0" y="19156"/>
          <a:ext cx="4501582" cy="875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GA converges to high mutation scores early</a:t>
          </a:r>
        </a:p>
      </dsp:txBody>
      <dsp:txXfrm>
        <a:off x="42722" y="61878"/>
        <a:ext cx="4416138" cy="789716"/>
      </dsp:txXfrm>
    </dsp:sp>
    <dsp:sp modelId="{8C6186F3-3195-6F4B-89C3-1DAA79842D9E}">
      <dsp:nvSpPr>
        <dsp:cNvPr id="0" name=""/>
        <dsp:cNvSpPr/>
      </dsp:nvSpPr>
      <dsp:spPr>
        <a:xfrm>
          <a:off x="0" y="957676"/>
          <a:ext cx="4501582" cy="875160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Preserves strong solutions across generations</a:t>
          </a:r>
        </a:p>
      </dsp:txBody>
      <dsp:txXfrm>
        <a:off x="42722" y="1000398"/>
        <a:ext cx="4416138" cy="789716"/>
      </dsp:txXfrm>
    </dsp:sp>
    <dsp:sp modelId="{6736B63A-AA46-9843-81E3-87E089333265}">
      <dsp:nvSpPr>
        <dsp:cNvPr id="0" name=""/>
        <dsp:cNvSpPr/>
      </dsp:nvSpPr>
      <dsp:spPr>
        <a:xfrm>
          <a:off x="0" y="1896197"/>
          <a:ext cx="4501582" cy="875160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GA matched or outperformed random testing on all benchmarks</a:t>
          </a:r>
        </a:p>
      </dsp:txBody>
      <dsp:txXfrm>
        <a:off x="42722" y="1938919"/>
        <a:ext cx="4416138" cy="789716"/>
      </dsp:txXfrm>
    </dsp:sp>
    <dsp:sp modelId="{50BDD44A-A232-3A49-B044-450BD7B3279A}">
      <dsp:nvSpPr>
        <dsp:cNvPr id="0" name=""/>
        <dsp:cNvSpPr/>
      </dsp:nvSpPr>
      <dsp:spPr>
        <a:xfrm>
          <a:off x="0" y="2834717"/>
          <a:ext cx="4501582" cy="87516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Greater complexity → larger performance gap</a:t>
          </a:r>
        </a:p>
      </dsp:txBody>
      <dsp:txXfrm>
        <a:off x="42722" y="2877439"/>
        <a:ext cx="4416138" cy="7897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DABF0-0186-47C4-9C91-CC09398CEFE0}">
      <dsp:nvSpPr>
        <dsp:cNvPr id="0" name=""/>
        <dsp:cNvSpPr/>
      </dsp:nvSpPr>
      <dsp:spPr>
        <a:xfrm>
          <a:off x="263197" y="85083"/>
          <a:ext cx="819210" cy="8192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76FBD-90AB-4B59-95D2-418314D2CE9D}">
      <dsp:nvSpPr>
        <dsp:cNvPr id="0" name=""/>
        <dsp:cNvSpPr/>
      </dsp:nvSpPr>
      <dsp:spPr>
        <a:xfrm>
          <a:off x="437783" y="259669"/>
          <a:ext cx="470039" cy="4700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9ABAC-BD35-4783-8A7C-7DA1BF96E56E}">
      <dsp:nvSpPr>
        <dsp:cNvPr id="0" name=""/>
        <dsp:cNvSpPr/>
      </dsp:nvSpPr>
      <dsp:spPr>
        <a:xfrm>
          <a:off x="1318" y="1159458"/>
          <a:ext cx="1342968" cy="53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EvoBug shows benefits of GA-guided mutation testing</a:t>
          </a:r>
        </a:p>
      </dsp:txBody>
      <dsp:txXfrm>
        <a:off x="1318" y="1159458"/>
        <a:ext cx="1342968" cy="537187"/>
      </dsp:txXfrm>
    </dsp:sp>
    <dsp:sp modelId="{D95CFE41-D0EC-47C6-84D1-C8BDE2258D21}">
      <dsp:nvSpPr>
        <dsp:cNvPr id="0" name=""/>
        <dsp:cNvSpPr/>
      </dsp:nvSpPr>
      <dsp:spPr>
        <a:xfrm>
          <a:off x="1841185" y="85083"/>
          <a:ext cx="819210" cy="8192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66C27-E82A-44C3-B845-5FF5356A4849}">
      <dsp:nvSpPr>
        <dsp:cNvPr id="0" name=""/>
        <dsp:cNvSpPr/>
      </dsp:nvSpPr>
      <dsp:spPr>
        <a:xfrm>
          <a:off x="2015771" y="259669"/>
          <a:ext cx="470039" cy="4700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C5F1C-114F-48B0-8107-32751B63229B}">
      <dsp:nvSpPr>
        <dsp:cNvPr id="0" name=""/>
        <dsp:cNvSpPr/>
      </dsp:nvSpPr>
      <dsp:spPr>
        <a:xfrm>
          <a:off x="1579306" y="1159458"/>
          <a:ext cx="1342968" cy="53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Standardized interface enables cross-problem comparisons</a:t>
          </a:r>
        </a:p>
      </dsp:txBody>
      <dsp:txXfrm>
        <a:off x="1579306" y="1159458"/>
        <a:ext cx="1342968" cy="537187"/>
      </dsp:txXfrm>
    </dsp:sp>
    <dsp:sp modelId="{21235A31-0AB0-4E8D-A110-368F72FDA985}">
      <dsp:nvSpPr>
        <dsp:cNvPr id="0" name=""/>
        <dsp:cNvSpPr/>
      </dsp:nvSpPr>
      <dsp:spPr>
        <a:xfrm>
          <a:off x="3419173" y="85083"/>
          <a:ext cx="819210" cy="8192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61B50-0426-4DEE-85FA-AB6AC360299F}">
      <dsp:nvSpPr>
        <dsp:cNvPr id="0" name=""/>
        <dsp:cNvSpPr/>
      </dsp:nvSpPr>
      <dsp:spPr>
        <a:xfrm>
          <a:off x="3593759" y="259669"/>
          <a:ext cx="470039" cy="4700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F5D75-A35B-47EF-8799-1D7ED6EC5C98}">
      <dsp:nvSpPr>
        <dsp:cNvPr id="0" name=""/>
        <dsp:cNvSpPr/>
      </dsp:nvSpPr>
      <dsp:spPr>
        <a:xfrm>
          <a:off x="3157294" y="1159458"/>
          <a:ext cx="1342968" cy="53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MutPy integration ensures realistic mutant behavior</a:t>
          </a:r>
        </a:p>
      </dsp:txBody>
      <dsp:txXfrm>
        <a:off x="3157294" y="1159458"/>
        <a:ext cx="1342968" cy="537187"/>
      </dsp:txXfrm>
    </dsp:sp>
    <dsp:sp modelId="{4E25C71A-77CC-405B-8E14-C63A36CC204E}">
      <dsp:nvSpPr>
        <dsp:cNvPr id="0" name=""/>
        <dsp:cNvSpPr/>
      </dsp:nvSpPr>
      <dsp:spPr>
        <a:xfrm>
          <a:off x="1052191" y="2032388"/>
          <a:ext cx="819210" cy="8192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662B1-DFC4-4358-9779-0BE7566AF40C}">
      <dsp:nvSpPr>
        <dsp:cNvPr id="0" name=""/>
        <dsp:cNvSpPr/>
      </dsp:nvSpPr>
      <dsp:spPr>
        <a:xfrm>
          <a:off x="1226777" y="2206974"/>
          <a:ext cx="470039" cy="4700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694BC-2E08-4BA4-880F-713CF460DCE0}">
      <dsp:nvSpPr>
        <dsp:cNvPr id="0" name=""/>
        <dsp:cNvSpPr/>
      </dsp:nvSpPr>
      <dsp:spPr>
        <a:xfrm>
          <a:off x="790312" y="3106763"/>
          <a:ext cx="1342968" cy="53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GA outperforms random testing as complexity grows</a:t>
          </a:r>
        </a:p>
      </dsp:txBody>
      <dsp:txXfrm>
        <a:off x="790312" y="3106763"/>
        <a:ext cx="1342968" cy="537187"/>
      </dsp:txXfrm>
    </dsp:sp>
    <dsp:sp modelId="{BCCBC8BF-8751-43D6-82F9-72EE8E58650E}">
      <dsp:nvSpPr>
        <dsp:cNvPr id="0" name=""/>
        <dsp:cNvSpPr/>
      </dsp:nvSpPr>
      <dsp:spPr>
        <a:xfrm>
          <a:off x="2630179" y="2032388"/>
          <a:ext cx="819210" cy="81921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82531-34B4-4138-A885-60AE103C4ABC}">
      <dsp:nvSpPr>
        <dsp:cNvPr id="0" name=""/>
        <dsp:cNvSpPr/>
      </dsp:nvSpPr>
      <dsp:spPr>
        <a:xfrm>
          <a:off x="2804765" y="2206974"/>
          <a:ext cx="470039" cy="4700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F55D1-7196-42A0-8E98-4EE6A85C75B7}">
      <dsp:nvSpPr>
        <dsp:cNvPr id="0" name=""/>
        <dsp:cNvSpPr/>
      </dsp:nvSpPr>
      <dsp:spPr>
        <a:xfrm>
          <a:off x="2368300" y="3106763"/>
          <a:ext cx="1342968" cy="53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Fitness histories reveal evolutionary progress</a:t>
          </a:r>
        </a:p>
      </dsp:txBody>
      <dsp:txXfrm>
        <a:off x="2368300" y="3106763"/>
        <a:ext cx="1342968" cy="5371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52D72-D16E-4E99-8779-F53A47815446}">
      <dsp:nvSpPr>
        <dsp:cNvPr id="0" name=""/>
        <dsp:cNvSpPr/>
      </dsp:nvSpPr>
      <dsp:spPr>
        <a:xfrm>
          <a:off x="995712" y="1235"/>
          <a:ext cx="857812" cy="857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88F75-6CF1-47F7-8E4E-CBB52689B430}">
      <dsp:nvSpPr>
        <dsp:cNvPr id="0" name=""/>
        <dsp:cNvSpPr/>
      </dsp:nvSpPr>
      <dsp:spPr>
        <a:xfrm>
          <a:off x="1178525" y="184048"/>
          <a:ext cx="492187" cy="49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CCD6E-7CE6-456E-B3EA-4559CEFFAB74}">
      <dsp:nvSpPr>
        <dsp:cNvPr id="0" name=""/>
        <dsp:cNvSpPr/>
      </dsp:nvSpPr>
      <dsp:spPr>
        <a:xfrm>
          <a:off x="721494" y="1126235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Extend to complex codebases and input spaces</a:t>
          </a:r>
        </a:p>
      </dsp:txBody>
      <dsp:txXfrm>
        <a:off x="721494" y="1126235"/>
        <a:ext cx="1406250" cy="562500"/>
      </dsp:txXfrm>
    </dsp:sp>
    <dsp:sp modelId="{3BB6B409-F9D2-45B4-9B48-EDC0171C2B7C}">
      <dsp:nvSpPr>
        <dsp:cNvPr id="0" name=""/>
        <dsp:cNvSpPr/>
      </dsp:nvSpPr>
      <dsp:spPr>
        <a:xfrm>
          <a:off x="2648056" y="1235"/>
          <a:ext cx="857812" cy="857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FE0AB-C082-4AE1-BBB5-5D0DD30E7CE7}">
      <dsp:nvSpPr>
        <dsp:cNvPr id="0" name=""/>
        <dsp:cNvSpPr/>
      </dsp:nvSpPr>
      <dsp:spPr>
        <a:xfrm>
          <a:off x="2830869" y="184048"/>
          <a:ext cx="492187" cy="49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4A61A-C717-4C25-8349-A019F4D34BF2}">
      <dsp:nvSpPr>
        <dsp:cNvPr id="0" name=""/>
        <dsp:cNvSpPr/>
      </dsp:nvSpPr>
      <dsp:spPr>
        <a:xfrm>
          <a:off x="2373837" y="1126235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Explore hybrid methods (GA + random seeding)</a:t>
          </a:r>
        </a:p>
      </dsp:txBody>
      <dsp:txXfrm>
        <a:off x="2373837" y="1126235"/>
        <a:ext cx="1406250" cy="562500"/>
      </dsp:txXfrm>
    </dsp:sp>
    <dsp:sp modelId="{68553134-54AF-4570-8848-E0054933802E}">
      <dsp:nvSpPr>
        <dsp:cNvPr id="0" name=""/>
        <dsp:cNvSpPr/>
      </dsp:nvSpPr>
      <dsp:spPr>
        <a:xfrm>
          <a:off x="995712" y="2040298"/>
          <a:ext cx="857812" cy="857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D81D9-DFF0-4BF7-A031-F346DBAF31B4}">
      <dsp:nvSpPr>
        <dsp:cNvPr id="0" name=""/>
        <dsp:cNvSpPr/>
      </dsp:nvSpPr>
      <dsp:spPr>
        <a:xfrm>
          <a:off x="1178525" y="2223110"/>
          <a:ext cx="492187" cy="49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89DCF-B8D8-4991-9010-057032AB509E}">
      <dsp:nvSpPr>
        <dsp:cNvPr id="0" name=""/>
        <dsp:cNvSpPr/>
      </dsp:nvSpPr>
      <dsp:spPr>
        <a:xfrm>
          <a:off x="721494" y="3165298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Optimize with parallelization/distributed testing</a:t>
          </a:r>
        </a:p>
      </dsp:txBody>
      <dsp:txXfrm>
        <a:off x="721494" y="3165298"/>
        <a:ext cx="1406250" cy="562500"/>
      </dsp:txXfrm>
    </dsp:sp>
    <dsp:sp modelId="{DCC4C7BE-9689-4C55-B67A-DF685BF232C8}">
      <dsp:nvSpPr>
        <dsp:cNvPr id="0" name=""/>
        <dsp:cNvSpPr/>
      </dsp:nvSpPr>
      <dsp:spPr>
        <a:xfrm>
          <a:off x="2648056" y="2040298"/>
          <a:ext cx="857812" cy="857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091A5-9CA9-446B-BE2A-2B790CFDF2D8}">
      <dsp:nvSpPr>
        <dsp:cNvPr id="0" name=""/>
        <dsp:cNvSpPr/>
      </dsp:nvSpPr>
      <dsp:spPr>
        <a:xfrm>
          <a:off x="2830869" y="2223110"/>
          <a:ext cx="492187" cy="4921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DF1C2-09FF-43CF-91A8-C1B815A5DFB9}">
      <dsp:nvSpPr>
        <dsp:cNvPr id="0" name=""/>
        <dsp:cNvSpPr/>
      </dsp:nvSpPr>
      <dsp:spPr>
        <a:xfrm>
          <a:off x="2373837" y="3165298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Investigate alternative evolutionary strategies</a:t>
          </a:r>
        </a:p>
      </dsp:txBody>
      <dsp:txXfrm>
        <a:off x="2373837" y="3165298"/>
        <a:ext cx="1406250" cy="56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BC4B8-EB3E-4A05-939C-A563822F32BE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63812-8AF2-4C65-9950-BC4F4D6FFD08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493AC-79A7-4A58-A994-B0B87CC54C3C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EvoBug improves mutation testing using genetic algorithms.</a:t>
          </a:r>
        </a:p>
      </dsp:txBody>
      <dsp:txXfrm>
        <a:off x="25435" y="2456402"/>
        <a:ext cx="1800000" cy="720000"/>
      </dsp:txXfrm>
    </dsp:sp>
    <dsp:sp modelId="{AEFEAB89-3975-4F48-BB04-B8C69F064038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D7E56-9CCF-420B-90CB-496BF6DCDF8F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4CA50-3547-4E7B-9583-C42F96229748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Outperforms random testing on LeetCode problems.</a:t>
          </a:r>
        </a:p>
      </dsp:txBody>
      <dsp:txXfrm>
        <a:off x="2140435" y="2456402"/>
        <a:ext cx="1800000" cy="720000"/>
      </dsp:txXfrm>
    </dsp:sp>
    <dsp:sp modelId="{F1098A3A-79C7-4655-9B5B-536AA9FF5FB5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B3AC8-7F35-4345-96AE-919D58866622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55FC7-13B5-40A8-9AA5-8240C08A4FD2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Provides reproducible results and visualizations.</a:t>
          </a:r>
        </a:p>
      </dsp:txBody>
      <dsp:txXfrm>
        <a:off x="4255435" y="2456402"/>
        <a:ext cx="1800000" cy="720000"/>
      </dsp:txXfrm>
    </dsp:sp>
    <dsp:sp modelId="{378AE942-97B3-453F-BD9E-89F86F7CA18E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9431B-646C-4F9C-92D1-C3D6C4D7BEC8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70684-A2B4-403E-A2CD-0BBCB563A8D0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Future work includes scaling and hybrid approaches.</a:t>
          </a:r>
        </a:p>
      </dsp:txBody>
      <dsp:txXfrm>
        <a:off x="6370435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42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Introduce EvoBug as a genetic algorithm framework designed to improve mutation testing for Python and Java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future work: scaling to complex codebases, hybrid methods, and optimization techniques like parallelization.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GA Architecture diagram: each component’s role in evolutionary progress.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Describe Pipeline diagram: flow from problem modules to visualization and result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EvoBug’s purpose: overcoming limitations of random testing by using GA to maximize killed mutants.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Discuss why mutation testing is important and the challenge of generating effective inputs. Highlight GA’s role in improving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Describe how problems were selected from LeetCode and standardized with components like INPUT_SPEC, target_function, and BASE_TESTS.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GA architecture: population initialization, selection, crossover, mutation, and fitness evaluation based on mutation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Walk through the pipeline: automated runs, GA vs random testing, result collection, JSON summaries, and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Highlight experimental results showing GA outperforming random testing, especially as complexity increases.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mutation score table and how GA compares to random testing across different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Summarize findings: GA improves mutation testing, integrates MutPy, and provides reproducible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hemical Compounds">
            <a:extLst>
              <a:ext uri="{FF2B5EF4-FFF2-40B4-BE49-F238E27FC236}">
                <a16:creationId xmlns:a16="http://schemas.microsoft.com/office/drawing/2014/main" id="{C53C48E3-C149-49F2-B36A-FC5AA9E4A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114" r="672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EvoBug: Genetic Algorithm Framework for Mutation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Improving Test Effectiveness for Python &amp; Java 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US" sz="3500"/>
              <a:t>Future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7DDF5-2190-6DF3-4A9D-A51ACD8D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297" r="34584" b="-1"/>
          <a:stretch>
            <a:fillRect/>
          </a:stretch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C6941F-3A65-FF28-E110-4B29B99C1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868414"/>
              </p:ext>
            </p:extLst>
          </p:nvPr>
        </p:nvGraphicFramePr>
        <p:xfrm>
          <a:off x="627510" y="2405067"/>
          <a:ext cx="4501582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Key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DFBFEF-2DE1-5176-E87A-B5A2DD583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66671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erial view of a highway near the ocean">
            <a:extLst>
              <a:ext uri="{FF2B5EF4-FFF2-40B4-BE49-F238E27FC236}">
                <a16:creationId xmlns:a16="http://schemas.microsoft.com/office/drawing/2014/main" id="{ED2C0799-0A54-AA78-6B72-0AB6493F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36" y="600427"/>
            <a:ext cx="7406640" cy="3299902"/>
          </a:xfrm>
        </p:spPr>
        <p:txBody>
          <a:bodyPr>
            <a:normAutofit/>
          </a:bodyPr>
          <a:lstStyle/>
          <a:p>
            <a:pPr algn="l"/>
            <a:r>
              <a:rPr lang="en-US" sz="7100">
                <a:solidFill>
                  <a:srgbClr val="FFFFFF"/>
                </a:solidFill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n-US" sz="350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F4ED2-749A-C554-342A-A25314EE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59" r="47607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9EF719-3AB6-16CF-1506-AA3C8D56D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157784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en-US" sz="3500"/>
              <a:t>Motivation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DEA40-E1BE-F69C-AF93-D4626CDA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33" r="51233" b="-1"/>
          <a:stretch>
            <a:fillRect/>
          </a:stretch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DCBD4D-9802-608B-037F-0699137274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80251"/>
              </p:ext>
            </p:extLst>
          </p:nvPr>
        </p:nvGraphicFramePr>
        <p:xfrm>
          <a:off x="3415300" y="2409830"/>
          <a:ext cx="5098904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t>Technique &amp; Implementation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86BAA1-408C-0013-F346-3D7F91EE5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216496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en-US" sz="3100"/>
              <a:t>Architecture &amp; Scoring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A1145-2515-8588-CA84-ABB594BA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25" r="20501" b="1"/>
          <a:stretch>
            <a:fillRect/>
          </a:stretch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00866B-F970-A5AE-421B-E274D958D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665256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US" sz="3500"/>
              <a:t>Pipeline &amp;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FC7F0-A763-1EE9-1D17-8E54E321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26" r="32029" b="-1"/>
          <a:stretch>
            <a:fillRect/>
          </a:stretch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FFE5B8-6DF8-6F1B-F321-DA3F062AA3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595793"/>
              </p:ext>
            </p:extLst>
          </p:nvPr>
        </p:nvGraphicFramePr>
        <p:xfrm>
          <a:off x="627510" y="2405067"/>
          <a:ext cx="4501582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US" sz="3500"/>
              <a:t>Experimental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229EF-5E8E-41C8-C679-FD92EF6C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79" r="30375" b="-1"/>
          <a:stretch>
            <a:fillRect/>
          </a:stretch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C72C9E-B348-37AE-FAC8-0688343FC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573564"/>
              </p:ext>
            </p:extLst>
          </p:nvPr>
        </p:nvGraphicFramePr>
        <p:xfrm>
          <a:off x="627510" y="2405067"/>
          <a:ext cx="4501582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Mutation Scores Comparison</a:t>
            </a:r>
          </a:p>
        </p:txBody>
      </p:sp>
      <p:pic>
        <p:nvPicPr>
          <p:cNvPr id="3" name="Picture 2" descr="mutation_scor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7315200" cy="52251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09" y="723898"/>
            <a:ext cx="4501582" cy="1495425"/>
          </a:xfrm>
        </p:spPr>
        <p:txBody>
          <a:bodyPr>
            <a:normAutofit/>
          </a:bodyPr>
          <a:lstStyle/>
          <a:p>
            <a:r>
              <a:rPr lang="en-US" sz="3500"/>
              <a:t>Discussion &amp; 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174B0-1D4F-58DC-76CA-3FD5A844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97" r="33410"/>
          <a:stretch>
            <a:fillRect/>
          </a:stretch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61D70B-9DD6-066E-AB08-3919E620D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467768"/>
              </p:ext>
            </p:extLst>
          </p:nvPr>
        </p:nvGraphicFramePr>
        <p:xfrm>
          <a:off x="627510" y="2405067"/>
          <a:ext cx="4501582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574</Words>
  <Application>Microsoft Macintosh PowerPoint</Application>
  <PresentationFormat>On-screen Show (4:3)</PresentationFormat>
  <Paragraphs>65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EvoBug: Genetic Algorithm Framework for Mutation Testing</vt:lpstr>
      <vt:lpstr>Overview</vt:lpstr>
      <vt:lpstr>Motivation</vt:lpstr>
      <vt:lpstr>Technique &amp; Implementation</vt:lpstr>
      <vt:lpstr>Architecture &amp; Scoring</vt:lpstr>
      <vt:lpstr>Pipeline &amp; Results</vt:lpstr>
      <vt:lpstr>Experimental Results</vt:lpstr>
      <vt:lpstr>Mutation Scores Comparison</vt:lpstr>
      <vt:lpstr>Discussion &amp; Conclusion</vt:lpstr>
      <vt:lpstr>Future Work</vt:lpstr>
      <vt:lpstr>Key Takeaways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Brandon Reiheld</cp:lastModifiedBy>
  <cp:revision>2</cp:revision>
  <dcterms:created xsi:type="dcterms:W3CDTF">2013-01-27T09:14:16Z</dcterms:created>
  <dcterms:modified xsi:type="dcterms:W3CDTF">2025-12-09T23:28:47Z</dcterms:modified>
  <cp:category/>
</cp:coreProperties>
</file>